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sldIdLst>
    <p:sldId id="256" r:id="rId2"/>
    <p:sldId id="270" r:id="rId3"/>
    <p:sldId id="257" r:id="rId4"/>
    <p:sldId id="272"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6" d="100"/>
          <a:sy n="56" d="100"/>
        </p:scale>
        <p:origin x="976" y="2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85055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04358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46496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93746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70034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CAD085-E8A6-8845-BD4E-CB4CCA059FC4}" type="datetimeFigureOut">
              <a:rPr lang="en-US" smtClean="0"/>
              <a:t>9/25/2024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855729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CAD085-E8A6-8845-BD4E-CB4CCA059FC4}" type="datetimeFigureOut">
              <a:rPr lang="en-US" smtClean="0"/>
              <a:t>9/25/2024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98570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09737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25233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BCAD085-E8A6-8845-BD4E-CB4CCA059FC4}"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06666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13237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007276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82536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BCAD085-E8A6-8845-BD4E-CB4CCA059FC4}" type="datetimeFigureOut">
              <a:rPr lang="en-US" smtClean="0"/>
              <a:t>9/25/2024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74448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BCAD085-E8A6-8845-BD4E-CB4CCA059FC4}" type="datetimeFigureOut">
              <a:rPr lang="en-US" smtClean="0"/>
              <a:t>9/25/2024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22039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BCAD085-E8A6-8845-BD4E-CB4CCA059FC4}" type="datetimeFigureOut">
              <a:rPr lang="en-US" smtClean="0"/>
              <a:t>9/25/2024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709680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72129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BCAD085-E8A6-8845-BD4E-CB4CCA059FC4}" type="datetimeFigureOut">
              <a:rPr lang="en-US" smtClean="0"/>
              <a:t>9/25/2024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14250442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7610" y="847636"/>
            <a:ext cx="8825658" cy="1636923"/>
          </a:xfrm>
        </p:spPr>
        <p:txBody>
          <a:bodyPr/>
          <a:lstStyle/>
          <a:p>
            <a:r>
              <a:rPr sz="4800">
                <a:latin typeface="Soul Daisy" pitchFamily="50" charset="0"/>
              </a:rPr>
              <a:t>Ancaman Keamanan Data dan Informasi</a:t>
            </a:r>
          </a:p>
        </p:txBody>
      </p:sp>
      <p:sp>
        <p:nvSpPr>
          <p:cNvPr id="3" name="Subtitle 2"/>
          <p:cNvSpPr>
            <a:spLocks noGrp="1"/>
          </p:cNvSpPr>
          <p:nvPr>
            <p:ph type="subTitle" idx="1"/>
          </p:nvPr>
        </p:nvSpPr>
        <p:spPr>
          <a:xfrm>
            <a:off x="1154955" y="2656767"/>
            <a:ext cx="8825658" cy="1011850"/>
          </a:xfrm>
        </p:spPr>
        <p:txBody>
          <a:bodyPr>
            <a:normAutofit/>
          </a:bodyPr>
          <a:lstStyle/>
          <a:p>
            <a:r>
              <a:rPr>
                <a:latin typeface="Belwe" pitchFamily="50" charset="0"/>
              </a:rPr>
              <a:t>Memahami Berbagai Ancaman dan Cara Mengatasinya</a:t>
            </a:r>
          </a:p>
          <a:p>
            <a:r>
              <a:rPr>
                <a:latin typeface="Belwe" pitchFamily="50" charset="0"/>
              </a:rPr>
              <a:t>Presented by: </a:t>
            </a:r>
            <a:r>
              <a:rPr lang="id-ID">
                <a:latin typeface="Aharoni" panose="02010803020104030203" pitchFamily="2" charset="-79"/>
                <a:cs typeface="Aharoni" panose="02010803020104030203" pitchFamily="2" charset="-79"/>
              </a:rPr>
              <a:t>Hotman Damanik</a:t>
            </a:r>
          </a:p>
          <a:p>
            <a:endParaRPr>
              <a:latin typeface="Belwe" pitchFamily="50" charset="0"/>
            </a:endParaRPr>
          </a:p>
        </p:txBody>
      </p:sp>
      <p:sp>
        <p:nvSpPr>
          <p:cNvPr id="11" name="Rectangle 9">
            <a:extLst>
              <a:ext uri="{FF2B5EF4-FFF2-40B4-BE49-F238E27FC236}">
                <a16:creationId xmlns:a16="http://schemas.microsoft.com/office/drawing/2014/main" id="{76BDF3EE-78FB-4E38-AB1F-A6F0C897EF84}"/>
              </a:ext>
            </a:extLst>
          </p:cNvPr>
          <p:cNvSpPr/>
          <p:nvPr/>
        </p:nvSpPr>
        <p:spPr>
          <a:xfrm>
            <a:off x="-989284" y="5897880"/>
            <a:ext cx="13804611" cy="960120"/>
          </a:xfrm>
          <a:custGeom>
            <a:avLst/>
            <a:gdLst>
              <a:gd name="connsiteX0" fmla="*/ 0 w 12192000"/>
              <a:gd name="connsiteY0" fmla="*/ 0 h 2313542"/>
              <a:gd name="connsiteX1" fmla="*/ 12192000 w 12192000"/>
              <a:gd name="connsiteY1" fmla="*/ 0 h 2313542"/>
              <a:gd name="connsiteX2" fmla="*/ 12192000 w 12192000"/>
              <a:gd name="connsiteY2" fmla="*/ 2313542 h 2313542"/>
              <a:gd name="connsiteX3" fmla="*/ 0 w 12192000"/>
              <a:gd name="connsiteY3" fmla="*/ 2313542 h 2313542"/>
              <a:gd name="connsiteX4" fmla="*/ 0 w 12192000"/>
              <a:gd name="connsiteY4"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313542">
                <a:moveTo>
                  <a:pt x="0" y="0"/>
                </a:moveTo>
                <a:cubicBezTo>
                  <a:pt x="2934159" y="0"/>
                  <a:pt x="5537812" y="1454224"/>
                  <a:pt x="8857561" y="881348"/>
                </a:cubicBezTo>
                <a:lnTo>
                  <a:pt x="12192000" y="0"/>
                </a:lnTo>
                <a:lnTo>
                  <a:pt x="12192000" y="2313542"/>
                </a:lnTo>
                <a:lnTo>
                  <a:pt x="0" y="2313542"/>
                </a:lnTo>
                <a:lnTo>
                  <a:pt x="0" y="0"/>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a:p>
        </p:txBody>
      </p:sp>
      <p:sp>
        <p:nvSpPr>
          <p:cNvPr id="12" name="Rectangle 9">
            <a:extLst>
              <a:ext uri="{FF2B5EF4-FFF2-40B4-BE49-F238E27FC236}">
                <a16:creationId xmlns:a16="http://schemas.microsoft.com/office/drawing/2014/main" id="{A5CF14AA-CFB3-420A-A9FA-FCFDE1D6480E}"/>
              </a:ext>
            </a:extLst>
          </p:cNvPr>
          <p:cNvSpPr/>
          <p:nvPr/>
        </p:nvSpPr>
        <p:spPr>
          <a:xfrm flipV="1">
            <a:off x="-288757" y="-1"/>
            <a:ext cx="15785172" cy="1877705"/>
          </a:xfrm>
          <a:custGeom>
            <a:avLst/>
            <a:gdLst>
              <a:gd name="connsiteX0" fmla="*/ 0 w 12192000"/>
              <a:gd name="connsiteY0" fmla="*/ 0 h 2313542"/>
              <a:gd name="connsiteX1" fmla="*/ 12192000 w 12192000"/>
              <a:gd name="connsiteY1" fmla="*/ 0 h 2313542"/>
              <a:gd name="connsiteX2" fmla="*/ 12192000 w 12192000"/>
              <a:gd name="connsiteY2" fmla="*/ 2313542 h 2313542"/>
              <a:gd name="connsiteX3" fmla="*/ 0 w 12192000"/>
              <a:gd name="connsiteY3" fmla="*/ 2313542 h 2313542"/>
              <a:gd name="connsiteX4" fmla="*/ 0 w 12192000"/>
              <a:gd name="connsiteY4"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72933 w 12192000"/>
              <a:gd name="connsiteY1" fmla="*/ 67324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232059"/>
              <a:gd name="connsiteY0" fmla="*/ 1048009 h 2313542"/>
              <a:gd name="connsiteX1" fmla="*/ 8812992 w 12232059"/>
              <a:gd name="connsiteY1" fmla="*/ 673246 h 2313542"/>
              <a:gd name="connsiteX2" fmla="*/ 12232059 w 12232059"/>
              <a:gd name="connsiteY2" fmla="*/ 0 h 2313542"/>
              <a:gd name="connsiteX3" fmla="*/ 12232059 w 12232059"/>
              <a:gd name="connsiteY3" fmla="*/ 2313542 h 2313542"/>
              <a:gd name="connsiteX4" fmla="*/ 40059 w 12232059"/>
              <a:gd name="connsiteY4" fmla="*/ 2313542 h 2313542"/>
              <a:gd name="connsiteX5" fmla="*/ 0 w 12232059"/>
              <a:gd name="connsiteY5" fmla="*/ 1048009 h 2313542"/>
              <a:gd name="connsiteX0" fmla="*/ 0 w 12232059"/>
              <a:gd name="connsiteY0" fmla="*/ 1048009 h 2313542"/>
              <a:gd name="connsiteX1" fmla="*/ 9287447 w 12232059"/>
              <a:gd name="connsiteY1" fmla="*/ 703255 h 2313542"/>
              <a:gd name="connsiteX2" fmla="*/ 12232059 w 12232059"/>
              <a:gd name="connsiteY2" fmla="*/ 0 h 2313542"/>
              <a:gd name="connsiteX3" fmla="*/ 12232059 w 12232059"/>
              <a:gd name="connsiteY3" fmla="*/ 2313542 h 2313542"/>
              <a:gd name="connsiteX4" fmla="*/ 40059 w 12232059"/>
              <a:gd name="connsiteY4" fmla="*/ 2313542 h 2313542"/>
              <a:gd name="connsiteX5" fmla="*/ 0 w 12232059"/>
              <a:gd name="connsiteY5" fmla="*/ 1048009 h 2313542"/>
              <a:gd name="connsiteX0" fmla="*/ 0 w 12232059"/>
              <a:gd name="connsiteY0" fmla="*/ 1048009 h 2313542"/>
              <a:gd name="connsiteX1" fmla="*/ 4750116 w 12232059"/>
              <a:gd name="connsiteY1" fmla="*/ 2148492 h 2313542"/>
              <a:gd name="connsiteX2" fmla="*/ 9287447 w 12232059"/>
              <a:gd name="connsiteY2" fmla="*/ 703255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287447 w 12232059"/>
              <a:gd name="connsiteY2" fmla="*/ 703255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590290 w 12232059"/>
              <a:gd name="connsiteY2" fmla="*/ 508196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600384 w 12232059"/>
              <a:gd name="connsiteY2" fmla="*/ 28049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666135"/>
              <a:gd name="connsiteY0" fmla="*/ 1019960 h 2285493"/>
              <a:gd name="connsiteX1" fmla="*/ 4750116 w 12666135"/>
              <a:gd name="connsiteY1" fmla="*/ 2120443 h 2285493"/>
              <a:gd name="connsiteX2" fmla="*/ 9600384 w 12666135"/>
              <a:gd name="connsiteY2" fmla="*/ 0 h 2285493"/>
              <a:gd name="connsiteX3" fmla="*/ 12666135 w 12666135"/>
              <a:gd name="connsiteY3" fmla="*/ 1937551 h 2285493"/>
              <a:gd name="connsiteX4" fmla="*/ 12232059 w 12666135"/>
              <a:gd name="connsiteY4" fmla="*/ 2285493 h 2285493"/>
              <a:gd name="connsiteX5" fmla="*/ 40059 w 12666135"/>
              <a:gd name="connsiteY5" fmla="*/ 2285493 h 2285493"/>
              <a:gd name="connsiteX6" fmla="*/ 0 w 12666135"/>
              <a:gd name="connsiteY6" fmla="*/ 1019960 h 2285493"/>
              <a:gd name="connsiteX0" fmla="*/ 0 w 12666135"/>
              <a:gd name="connsiteY0" fmla="*/ 1034965 h 2300498"/>
              <a:gd name="connsiteX1" fmla="*/ 4750116 w 12666135"/>
              <a:gd name="connsiteY1" fmla="*/ 2135448 h 2300498"/>
              <a:gd name="connsiteX2" fmla="*/ 10347398 w 12666135"/>
              <a:gd name="connsiteY2" fmla="*/ 0 h 2300498"/>
              <a:gd name="connsiteX3" fmla="*/ 12666135 w 12666135"/>
              <a:gd name="connsiteY3" fmla="*/ 1952556 h 2300498"/>
              <a:gd name="connsiteX4" fmla="*/ 12232059 w 12666135"/>
              <a:gd name="connsiteY4" fmla="*/ 2300498 h 2300498"/>
              <a:gd name="connsiteX5" fmla="*/ 40059 w 12666135"/>
              <a:gd name="connsiteY5" fmla="*/ 2300498 h 2300498"/>
              <a:gd name="connsiteX6" fmla="*/ 0 w 12666135"/>
              <a:gd name="connsiteY6" fmla="*/ 1034965 h 2300498"/>
              <a:gd name="connsiteX0" fmla="*/ 0 w 12666135"/>
              <a:gd name="connsiteY0" fmla="*/ 1199398 h 2464931"/>
              <a:gd name="connsiteX1" fmla="*/ 4750116 w 12666135"/>
              <a:gd name="connsiteY1" fmla="*/ 2299881 h 2464931"/>
              <a:gd name="connsiteX2" fmla="*/ 10347398 w 12666135"/>
              <a:gd name="connsiteY2" fmla="*/ 164433 h 2464931"/>
              <a:gd name="connsiteX3" fmla="*/ 12666135 w 12666135"/>
              <a:gd name="connsiteY3" fmla="*/ 2116989 h 2464931"/>
              <a:gd name="connsiteX4" fmla="*/ 12232059 w 12666135"/>
              <a:gd name="connsiteY4" fmla="*/ 2464931 h 2464931"/>
              <a:gd name="connsiteX5" fmla="*/ 40059 w 12666135"/>
              <a:gd name="connsiteY5" fmla="*/ 2464931 h 2464931"/>
              <a:gd name="connsiteX6" fmla="*/ 0 w 12666135"/>
              <a:gd name="connsiteY6" fmla="*/ 1199398 h 2464931"/>
              <a:gd name="connsiteX0" fmla="*/ 0 w 12666135"/>
              <a:gd name="connsiteY0" fmla="*/ 1199399 h 2464932"/>
              <a:gd name="connsiteX1" fmla="*/ 4750116 w 12666135"/>
              <a:gd name="connsiteY1" fmla="*/ 2299882 h 2464932"/>
              <a:gd name="connsiteX2" fmla="*/ 10347398 w 12666135"/>
              <a:gd name="connsiteY2" fmla="*/ 164434 h 2464932"/>
              <a:gd name="connsiteX3" fmla="*/ 12666135 w 12666135"/>
              <a:gd name="connsiteY3" fmla="*/ 2116990 h 2464932"/>
              <a:gd name="connsiteX4" fmla="*/ 12232059 w 12666135"/>
              <a:gd name="connsiteY4" fmla="*/ 2464932 h 2464932"/>
              <a:gd name="connsiteX5" fmla="*/ 40059 w 12666135"/>
              <a:gd name="connsiteY5" fmla="*/ 2464932 h 2464932"/>
              <a:gd name="connsiteX6" fmla="*/ 0 w 12666135"/>
              <a:gd name="connsiteY6" fmla="*/ 1199399 h 246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6135" h="2464932">
                <a:moveTo>
                  <a:pt x="0" y="1199399"/>
                </a:moveTo>
                <a:cubicBezTo>
                  <a:pt x="445152" y="999338"/>
                  <a:pt x="3202208" y="2357341"/>
                  <a:pt x="4750116" y="2299882"/>
                </a:cubicBezTo>
                <a:cubicBezTo>
                  <a:pt x="6802763" y="2422478"/>
                  <a:pt x="8094294" y="-745371"/>
                  <a:pt x="10347398" y="164434"/>
                </a:cubicBezTo>
                <a:cubicBezTo>
                  <a:pt x="11514007" y="815287"/>
                  <a:pt x="11893223" y="1466138"/>
                  <a:pt x="12666135" y="2116990"/>
                </a:cubicBezTo>
                <a:lnTo>
                  <a:pt x="12232059" y="2464932"/>
                </a:lnTo>
                <a:lnTo>
                  <a:pt x="40059" y="2464932"/>
                </a:lnTo>
                <a:lnTo>
                  <a:pt x="0" y="1199399"/>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Password Hacking</a:t>
            </a:r>
          </a:p>
        </p:txBody>
      </p:sp>
      <p:sp>
        <p:nvSpPr>
          <p:cNvPr id="3" name="Content Placeholder 2"/>
          <p:cNvSpPr>
            <a:spLocks noGrp="1"/>
          </p:cNvSpPr>
          <p:nvPr>
            <p:ph idx="1"/>
          </p:nvPr>
        </p:nvSpPr>
        <p:spPr>
          <a:xfrm>
            <a:off x="1103313" y="2052918"/>
            <a:ext cx="5948998" cy="4195481"/>
          </a:xfrm>
        </p:spPr>
        <p:txBody>
          <a:bodyPr/>
          <a:lstStyle/>
          <a:p>
            <a:r>
              <a:t>Definisi: Upaya untuk mendapatkan kata sandi dengan cara ilegal</a:t>
            </a:r>
          </a:p>
          <a:p>
            <a:r>
              <a:t>Contoh Kasus: Brute force attack, penggunaan tool cracking</a:t>
            </a:r>
          </a:p>
          <a:p>
            <a:r>
              <a:t>Dampak: Akses tidak sah ke akun, pencurian data</a:t>
            </a:r>
          </a:p>
        </p:txBody>
      </p:sp>
      <p:sp>
        <p:nvSpPr>
          <p:cNvPr id="4" name="Rectangle 9">
            <a:extLst>
              <a:ext uri="{FF2B5EF4-FFF2-40B4-BE49-F238E27FC236}">
                <a16:creationId xmlns:a16="http://schemas.microsoft.com/office/drawing/2014/main" id="{5473E943-3DA5-444A-8DDD-7F928D78C8DC}"/>
              </a:ext>
            </a:extLst>
          </p:cNvPr>
          <p:cNvSpPr/>
          <p:nvPr/>
        </p:nvSpPr>
        <p:spPr>
          <a:xfrm>
            <a:off x="-989284" y="5897880"/>
            <a:ext cx="13804611" cy="960120"/>
          </a:xfrm>
          <a:custGeom>
            <a:avLst/>
            <a:gdLst>
              <a:gd name="connsiteX0" fmla="*/ 0 w 12192000"/>
              <a:gd name="connsiteY0" fmla="*/ 0 h 2313542"/>
              <a:gd name="connsiteX1" fmla="*/ 12192000 w 12192000"/>
              <a:gd name="connsiteY1" fmla="*/ 0 h 2313542"/>
              <a:gd name="connsiteX2" fmla="*/ 12192000 w 12192000"/>
              <a:gd name="connsiteY2" fmla="*/ 2313542 h 2313542"/>
              <a:gd name="connsiteX3" fmla="*/ 0 w 12192000"/>
              <a:gd name="connsiteY3" fmla="*/ 2313542 h 2313542"/>
              <a:gd name="connsiteX4" fmla="*/ 0 w 12192000"/>
              <a:gd name="connsiteY4"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313542">
                <a:moveTo>
                  <a:pt x="0" y="0"/>
                </a:moveTo>
                <a:cubicBezTo>
                  <a:pt x="2934159" y="0"/>
                  <a:pt x="5537812" y="1454224"/>
                  <a:pt x="8857561" y="881348"/>
                </a:cubicBezTo>
                <a:lnTo>
                  <a:pt x="12192000" y="0"/>
                </a:lnTo>
                <a:lnTo>
                  <a:pt x="12192000" y="2313542"/>
                </a:lnTo>
                <a:lnTo>
                  <a:pt x="0" y="2313542"/>
                </a:lnTo>
                <a:lnTo>
                  <a:pt x="0" y="0"/>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a:p>
        </p:txBody>
      </p:sp>
      <p:sp>
        <p:nvSpPr>
          <p:cNvPr id="5" name="Rectangle 9">
            <a:extLst>
              <a:ext uri="{FF2B5EF4-FFF2-40B4-BE49-F238E27FC236}">
                <a16:creationId xmlns:a16="http://schemas.microsoft.com/office/drawing/2014/main" id="{A13DF454-DF0A-4413-81F9-76A522135CFD}"/>
              </a:ext>
            </a:extLst>
          </p:cNvPr>
          <p:cNvSpPr/>
          <p:nvPr/>
        </p:nvSpPr>
        <p:spPr>
          <a:xfrm flipV="1">
            <a:off x="-1068932" y="-127075"/>
            <a:ext cx="14341459" cy="1877705"/>
          </a:xfrm>
          <a:custGeom>
            <a:avLst/>
            <a:gdLst>
              <a:gd name="connsiteX0" fmla="*/ 0 w 12192000"/>
              <a:gd name="connsiteY0" fmla="*/ 0 h 2313542"/>
              <a:gd name="connsiteX1" fmla="*/ 12192000 w 12192000"/>
              <a:gd name="connsiteY1" fmla="*/ 0 h 2313542"/>
              <a:gd name="connsiteX2" fmla="*/ 12192000 w 12192000"/>
              <a:gd name="connsiteY2" fmla="*/ 2313542 h 2313542"/>
              <a:gd name="connsiteX3" fmla="*/ 0 w 12192000"/>
              <a:gd name="connsiteY3" fmla="*/ 2313542 h 2313542"/>
              <a:gd name="connsiteX4" fmla="*/ 0 w 12192000"/>
              <a:gd name="connsiteY4"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72933 w 12192000"/>
              <a:gd name="connsiteY1" fmla="*/ 67324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232059"/>
              <a:gd name="connsiteY0" fmla="*/ 1048009 h 2313542"/>
              <a:gd name="connsiteX1" fmla="*/ 8812992 w 12232059"/>
              <a:gd name="connsiteY1" fmla="*/ 673246 h 2313542"/>
              <a:gd name="connsiteX2" fmla="*/ 12232059 w 12232059"/>
              <a:gd name="connsiteY2" fmla="*/ 0 h 2313542"/>
              <a:gd name="connsiteX3" fmla="*/ 12232059 w 12232059"/>
              <a:gd name="connsiteY3" fmla="*/ 2313542 h 2313542"/>
              <a:gd name="connsiteX4" fmla="*/ 40059 w 12232059"/>
              <a:gd name="connsiteY4" fmla="*/ 2313542 h 2313542"/>
              <a:gd name="connsiteX5" fmla="*/ 0 w 12232059"/>
              <a:gd name="connsiteY5" fmla="*/ 1048009 h 2313542"/>
              <a:gd name="connsiteX0" fmla="*/ 0 w 12232059"/>
              <a:gd name="connsiteY0" fmla="*/ 1048009 h 2313542"/>
              <a:gd name="connsiteX1" fmla="*/ 9287447 w 12232059"/>
              <a:gd name="connsiteY1" fmla="*/ 703255 h 2313542"/>
              <a:gd name="connsiteX2" fmla="*/ 12232059 w 12232059"/>
              <a:gd name="connsiteY2" fmla="*/ 0 h 2313542"/>
              <a:gd name="connsiteX3" fmla="*/ 12232059 w 12232059"/>
              <a:gd name="connsiteY3" fmla="*/ 2313542 h 2313542"/>
              <a:gd name="connsiteX4" fmla="*/ 40059 w 12232059"/>
              <a:gd name="connsiteY4" fmla="*/ 2313542 h 2313542"/>
              <a:gd name="connsiteX5" fmla="*/ 0 w 12232059"/>
              <a:gd name="connsiteY5" fmla="*/ 1048009 h 2313542"/>
              <a:gd name="connsiteX0" fmla="*/ 0 w 12232059"/>
              <a:gd name="connsiteY0" fmla="*/ 1048009 h 2313542"/>
              <a:gd name="connsiteX1" fmla="*/ 4750116 w 12232059"/>
              <a:gd name="connsiteY1" fmla="*/ 2148492 h 2313542"/>
              <a:gd name="connsiteX2" fmla="*/ 9287447 w 12232059"/>
              <a:gd name="connsiteY2" fmla="*/ 703255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287447 w 12232059"/>
              <a:gd name="connsiteY2" fmla="*/ 703255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590290 w 12232059"/>
              <a:gd name="connsiteY2" fmla="*/ 508196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600384 w 12232059"/>
              <a:gd name="connsiteY2" fmla="*/ 28049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666135"/>
              <a:gd name="connsiteY0" fmla="*/ 1019960 h 2285493"/>
              <a:gd name="connsiteX1" fmla="*/ 4750116 w 12666135"/>
              <a:gd name="connsiteY1" fmla="*/ 2120443 h 2285493"/>
              <a:gd name="connsiteX2" fmla="*/ 9600384 w 12666135"/>
              <a:gd name="connsiteY2" fmla="*/ 0 h 2285493"/>
              <a:gd name="connsiteX3" fmla="*/ 12666135 w 12666135"/>
              <a:gd name="connsiteY3" fmla="*/ 1937551 h 2285493"/>
              <a:gd name="connsiteX4" fmla="*/ 12232059 w 12666135"/>
              <a:gd name="connsiteY4" fmla="*/ 2285493 h 2285493"/>
              <a:gd name="connsiteX5" fmla="*/ 40059 w 12666135"/>
              <a:gd name="connsiteY5" fmla="*/ 2285493 h 2285493"/>
              <a:gd name="connsiteX6" fmla="*/ 0 w 12666135"/>
              <a:gd name="connsiteY6" fmla="*/ 1019960 h 2285493"/>
              <a:gd name="connsiteX0" fmla="*/ 0 w 12666135"/>
              <a:gd name="connsiteY0" fmla="*/ 1034965 h 2300498"/>
              <a:gd name="connsiteX1" fmla="*/ 4750116 w 12666135"/>
              <a:gd name="connsiteY1" fmla="*/ 2135448 h 2300498"/>
              <a:gd name="connsiteX2" fmla="*/ 10347398 w 12666135"/>
              <a:gd name="connsiteY2" fmla="*/ 0 h 2300498"/>
              <a:gd name="connsiteX3" fmla="*/ 12666135 w 12666135"/>
              <a:gd name="connsiteY3" fmla="*/ 1952556 h 2300498"/>
              <a:gd name="connsiteX4" fmla="*/ 12232059 w 12666135"/>
              <a:gd name="connsiteY4" fmla="*/ 2300498 h 2300498"/>
              <a:gd name="connsiteX5" fmla="*/ 40059 w 12666135"/>
              <a:gd name="connsiteY5" fmla="*/ 2300498 h 2300498"/>
              <a:gd name="connsiteX6" fmla="*/ 0 w 12666135"/>
              <a:gd name="connsiteY6" fmla="*/ 1034965 h 2300498"/>
              <a:gd name="connsiteX0" fmla="*/ 0 w 12666135"/>
              <a:gd name="connsiteY0" fmla="*/ 1199398 h 2464931"/>
              <a:gd name="connsiteX1" fmla="*/ 4750116 w 12666135"/>
              <a:gd name="connsiteY1" fmla="*/ 2299881 h 2464931"/>
              <a:gd name="connsiteX2" fmla="*/ 10347398 w 12666135"/>
              <a:gd name="connsiteY2" fmla="*/ 164433 h 2464931"/>
              <a:gd name="connsiteX3" fmla="*/ 12666135 w 12666135"/>
              <a:gd name="connsiteY3" fmla="*/ 2116989 h 2464931"/>
              <a:gd name="connsiteX4" fmla="*/ 12232059 w 12666135"/>
              <a:gd name="connsiteY4" fmla="*/ 2464931 h 2464931"/>
              <a:gd name="connsiteX5" fmla="*/ 40059 w 12666135"/>
              <a:gd name="connsiteY5" fmla="*/ 2464931 h 2464931"/>
              <a:gd name="connsiteX6" fmla="*/ 0 w 12666135"/>
              <a:gd name="connsiteY6" fmla="*/ 1199398 h 2464931"/>
              <a:gd name="connsiteX0" fmla="*/ 0 w 12666135"/>
              <a:gd name="connsiteY0" fmla="*/ 1199399 h 2464932"/>
              <a:gd name="connsiteX1" fmla="*/ 4750116 w 12666135"/>
              <a:gd name="connsiteY1" fmla="*/ 2299882 h 2464932"/>
              <a:gd name="connsiteX2" fmla="*/ 10347398 w 12666135"/>
              <a:gd name="connsiteY2" fmla="*/ 164434 h 2464932"/>
              <a:gd name="connsiteX3" fmla="*/ 12666135 w 12666135"/>
              <a:gd name="connsiteY3" fmla="*/ 2116990 h 2464932"/>
              <a:gd name="connsiteX4" fmla="*/ 12232059 w 12666135"/>
              <a:gd name="connsiteY4" fmla="*/ 2464932 h 2464932"/>
              <a:gd name="connsiteX5" fmla="*/ 40059 w 12666135"/>
              <a:gd name="connsiteY5" fmla="*/ 2464932 h 2464932"/>
              <a:gd name="connsiteX6" fmla="*/ 0 w 12666135"/>
              <a:gd name="connsiteY6" fmla="*/ 1199399 h 246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6135" h="2464932">
                <a:moveTo>
                  <a:pt x="0" y="1199399"/>
                </a:moveTo>
                <a:cubicBezTo>
                  <a:pt x="445152" y="999338"/>
                  <a:pt x="3202208" y="2357341"/>
                  <a:pt x="4750116" y="2299882"/>
                </a:cubicBezTo>
                <a:cubicBezTo>
                  <a:pt x="6802763" y="2422478"/>
                  <a:pt x="8094294" y="-745371"/>
                  <a:pt x="10347398" y="164434"/>
                </a:cubicBezTo>
                <a:cubicBezTo>
                  <a:pt x="11514007" y="815287"/>
                  <a:pt x="11893223" y="1466138"/>
                  <a:pt x="12666135" y="2116990"/>
                </a:cubicBezTo>
                <a:lnTo>
                  <a:pt x="12232059" y="2464932"/>
                </a:lnTo>
                <a:lnTo>
                  <a:pt x="40059" y="2464932"/>
                </a:lnTo>
                <a:lnTo>
                  <a:pt x="0" y="1199399"/>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a:p>
        </p:txBody>
      </p:sp>
      <p:pic>
        <p:nvPicPr>
          <p:cNvPr id="6146" name="Picture 2" descr="Here’s how a hacker will crack your “secure” password – Hotspot Shield VPN">
            <a:extLst>
              <a:ext uri="{FF2B5EF4-FFF2-40B4-BE49-F238E27FC236}">
                <a16:creationId xmlns:a16="http://schemas.microsoft.com/office/drawing/2014/main" id="{873DB464-4B7F-4FCA-8A25-7CCA825995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70" y="1510328"/>
            <a:ext cx="5257800" cy="52806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2" presetClass="emph" presetSubtype="0" repeatCount="indefinite" fill="hold" nodeType="afterEffect">
                                  <p:stCondLst>
                                    <p:cond delay="0"/>
                                  </p:stCondLst>
                                  <p:endCondLst>
                                    <p:cond evt="onNext" delay="0">
                                      <p:tgtEl>
                                        <p:sldTgt/>
                                      </p:tgtEl>
                                    </p:cond>
                                  </p:endCondLst>
                                  <p:childTnLst>
                                    <p:animRot by="120000">
                                      <p:cBhvr>
                                        <p:cTn id="13" dur="100" fill="hold">
                                          <p:stCondLst>
                                            <p:cond delay="0"/>
                                          </p:stCondLst>
                                        </p:cTn>
                                        <p:tgtEl>
                                          <p:spTgt spid="6146"/>
                                        </p:tgtEl>
                                        <p:attrNameLst>
                                          <p:attrName>r</p:attrName>
                                        </p:attrNameLst>
                                      </p:cBhvr>
                                    </p:animRot>
                                    <p:animRot by="-240000">
                                      <p:cBhvr>
                                        <p:cTn id="14" dur="200" fill="hold">
                                          <p:stCondLst>
                                            <p:cond delay="200"/>
                                          </p:stCondLst>
                                        </p:cTn>
                                        <p:tgtEl>
                                          <p:spTgt spid="6146"/>
                                        </p:tgtEl>
                                        <p:attrNameLst>
                                          <p:attrName>r</p:attrName>
                                        </p:attrNameLst>
                                      </p:cBhvr>
                                    </p:animRot>
                                    <p:animRot by="240000">
                                      <p:cBhvr>
                                        <p:cTn id="15" dur="200" fill="hold">
                                          <p:stCondLst>
                                            <p:cond delay="400"/>
                                          </p:stCondLst>
                                        </p:cTn>
                                        <p:tgtEl>
                                          <p:spTgt spid="6146"/>
                                        </p:tgtEl>
                                        <p:attrNameLst>
                                          <p:attrName>r</p:attrName>
                                        </p:attrNameLst>
                                      </p:cBhvr>
                                    </p:animRot>
                                    <p:animRot by="-240000">
                                      <p:cBhvr>
                                        <p:cTn id="16" dur="200" fill="hold">
                                          <p:stCondLst>
                                            <p:cond delay="600"/>
                                          </p:stCondLst>
                                        </p:cTn>
                                        <p:tgtEl>
                                          <p:spTgt spid="6146"/>
                                        </p:tgtEl>
                                        <p:attrNameLst>
                                          <p:attrName>r</p:attrName>
                                        </p:attrNameLst>
                                      </p:cBhvr>
                                    </p:animRot>
                                    <p:animRot by="120000">
                                      <p:cBhvr>
                                        <p:cTn id="17" dur="200" fill="hold">
                                          <p:stCondLst>
                                            <p:cond delay="800"/>
                                          </p:stCondLst>
                                        </p:cTn>
                                        <p:tgtEl>
                                          <p:spTgt spid="61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Understanding DDoS (Denial-of-Service) Attacks and Preventive Measures ...">
            <a:extLst>
              <a:ext uri="{FF2B5EF4-FFF2-40B4-BE49-F238E27FC236}">
                <a16:creationId xmlns:a16="http://schemas.microsoft.com/office/drawing/2014/main" id="{171C1C8D-FE1C-47C8-A931-D2DA9CC5202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1420" t="4783" r="31287" b="14021"/>
          <a:stretch/>
        </p:blipFill>
        <p:spPr bwMode="auto">
          <a:xfrm>
            <a:off x="6095999" y="1435417"/>
            <a:ext cx="6092091" cy="44624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8151" y="943928"/>
            <a:ext cx="7132780" cy="1400530"/>
          </a:xfrm>
        </p:spPr>
        <p:txBody>
          <a:bodyPr/>
          <a:lstStyle/>
          <a:p>
            <a:r>
              <a:t>Distributed Denial-of-Service (DDoS)</a:t>
            </a:r>
          </a:p>
        </p:txBody>
      </p:sp>
      <p:sp>
        <p:nvSpPr>
          <p:cNvPr id="3" name="Content Placeholder 2"/>
          <p:cNvSpPr>
            <a:spLocks noGrp="1"/>
          </p:cNvSpPr>
          <p:nvPr>
            <p:ph idx="1"/>
          </p:nvPr>
        </p:nvSpPr>
        <p:spPr>
          <a:xfrm>
            <a:off x="272732" y="2415802"/>
            <a:ext cx="5823268" cy="4195481"/>
          </a:xfrm>
        </p:spPr>
        <p:txBody>
          <a:bodyPr/>
          <a:lstStyle/>
          <a:p>
            <a:r>
              <a:t>Definisi: Serangan yang membuat layanan online tidak dapat diakses dengan membanjirinya dengan lalu lintas berlebih</a:t>
            </a:r>
          </a:p>
          <a:p>
            <a:r>
              <a:t>Contoh Kasus: Serangan DDoS pada situs web perusahaan besar</a:t>
            </a:r>
          </a:p>
          <a:p>
            <a:r>
              <a:t>Dampak: Gangguan layanan, kerugian finansial</a:t>
            </a:r>
          </a:p>
        </p:txBody>
      </p:sp>
      <p:sp>
        <p:nvSpPr>
          <p:cNvPr id="4" name="Rectangle 9">
            <a:extLst>
              <a:ext uri="{FF2B5EF4-FFF2-40B4-BE49-F238E27FC236}">
                <a16:creationId xmlns:a16="http://schemas.microsoft.com/office/drawing/2014/main" id="{88E4003D-AB06-470C-83EA-87B2B4A3F9BB}"/>
              </a:ext>
            </a:extLst>
          </p:cNvPr>
          <p:cNvSpPr/>
          <p:nvPr/>
        </p:nvSpPr>
        <p:spPr>
          <a:xfrm>
            <a:off x="-989284" y="5897880"/>
            <a:ext cx="13804611" cy="960120"/>
          </a:xfrm>
          <a:custGeom>
            <a:avLst/>
            <a:gdLst>
              <a:gd name="connsiteX0" fmla="*/ 0 w 12192000"/>
              <a:gd name="connsiteY0" fmla="*/ 0 h 2313542"/>
              <a:gd name="connsiteX1" fmla="*/ 12192000 w 12192000"/>
              <a:gd name="connsiteY1" fmla="*/ 0 h 2313542"/>
              <a:gd name="connsiteX2" fmla="*/ 12192000 w 12192000"/>
              <a:gd name="connsiteY2" fmla="*/ 2313542 h 2313542"/>
              <a:gd name="connsiteX3" fmla="*/ 0 w 12192000"/>
              <a:gd name="connsiteY3" fmla="*/ 2313542 h 2313542"/>
              <a:gd name="connsiteX4" fmla="*/ 0 w 12192000"/>
              <a:gd name="connsiteY4"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313542">
                <a:moveTo>
                  <a:pt x="0" y="0"/>
                </a:moveTo>
                <a:cubicBezTo>
                  <a:pt x="2934159" y="0"/>
                  <a:pt x="5537812" y="1454224"/>
                  <a:pt x="8857561" y="881348"/>
                </a:cubicBezTo>
                <a:lnTo>
                  <a:pt x="12192000" y="0"/>
                </a:lnTo>
                <a:lnTo>
                  <a:pt x="12192000" y="2313542"/>
                </a:lnTo>
                <a:lnTo>
                  <a:pt x="0" y="2313542"/>
                </a:lnTo>
                <a:lnTo>
                  <a:pt x="0" y="0"/>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a:p>
        </p:txBody>
      </p:sp>
      <p:sp>
        <p:nvSpPr>
          <p:cNvPr id="5" name="Rectangle 9">
            <a:extLst>
              <a:ext uri="{FF2B5EF4-FFF2-40B4-BE49-F238E27FC236}">
                <a16:creationId xmlns:a16="http://schemas.microsoft.com/office/drawing/2014/main" id="{81ED5062-9F92-4F6D-9561-E63F97A78A04}"/>
              </a:ext>
            </a:extLst>
          </p:cNvPr>
          <p:cNvSpPr/>
          <p:nvPr/>
        </p:nvSpPr>
        <p:spPr>
          <a:xfrm flipV="1">
            <a:off x="-1068932" y="-127075"/>
            <a:ext cx="14341459" cy="1877705"/>
          </a:xfrm>
          <a:custGeom>
            <a:avLst/>
            <a:gdLst>
              <a:gd name="connsiteX0" fmla="*/ 0 w 12192000"/>
              <a:gd name="connsiteY0" fmla="*/ 0 h 2313542"/>
              <a:gd name="connsiteX1" fmla="*/ 12192000 w 12192000"/>
              <a:gd name="connsiteY1" fmla="*/ 0 h 2313542"/>
              <a:gd name="connsiteX2" fmla="*/ 12192000 w 12192000"/>
              <a:gd name="connsiteY2" fmla="*/ 2313542 h 2313542"/>
              <a:gd name="connsiteX3" fmla="*/ 0 w 12192000"/>
              <a:gd name="connsiteY3" fmla="*/ 2313542 h 2313542"/>
              <a:gd name="connsiteX4" fmla="*/ 0 w 12192000"/>
              <a:gd name="connsiteY4"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72933 w 12192000"/>
              <a:gd name="connsiteY1" fmla="*/ 67324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232059"/>
              <a:gd name="connsiteY0" fmla="*/ 1048009 h 2313542"/>
              <a:gd name="connsiteX1" fmla="*/ 8812992 w 12232059"/>
              <a:gd name="connsiteY1" fmla="*/ 673246 h 2313542"/>
              <a:gd name="connsiteX2" fmla="*/ 12232059 w 12232059"/>
              <a:gd name="connsiteY2" fmla="*/ 0 h 2313542"/>
              <a:gd name="connsiteX3" fmla="*/ 12232059 w 12232059"/>
              <a:gd name="connsiteY3" fmla="*/ 2313542 h 2313542"/>
              <a:gd name="connsiteX4" fmla="*/ 40059 w 12232059"/>
              <a:gd name="connsiteY4" fmla="*/ 2313542 h 2313542"/>
              <a:gd name="connsiteX5" fmla="*/ 0 w 12232059"/>
              <a:gd name="connsiteY5" fmla="*/ 1048009 h 2313542"/>
              <a:gd name="connsiteX0" fmla="*/ 0 w 12232059"/>
              <a:gd name="connsiteY0" fmla="*/ 1048009 h 2313542"/>
              <a:gd name="connsiteX1" fmla="*/ 9287447 w 12232059"/>
              <a:gd name="connsiteY1" fmla="*/ 703255 h 2313542"/>
              <a:gd name="connsiteX2" fmla="*/ 12232059 w 12232059"/>
              <a:gd name="connsiteY2" fmla="*/ 0 h 2313542"/>
              <a:gd name="connsiteX3" fmla="*/ 12232059 w 12232059"/>
              <a:gd name="connsiteY3" fmla="*/ 2313542 h 2313542"/>
              <a:gd name="connsiteX4" fmla="*/ 40059 w 12232059"/>
              <a:gd name="connsiteY4" fmla="*/ 2313542 h 2313542"/>
              <a:gd name="connsiteX5" fmla="*/ 0 w 12232059"/>
              <a:gd name="connsiteY5" fmla="*/ 1048009 h 2313542"/>
              <a:gd name="connsiteX0" fmla="*/ 0 w 12232059"/>
              <a:gd name="connsiteY0" fmla="*/ 1048009 h 2313542"/>
              <a:gd name="connsiteX1" fmla="*/ 4750116 w 12232059"/>
              <a:gd name="connsiteY1" fmla="*/ 2148492 h 2313542"/>
              <a:gd name="connsiteX2" fmla="*/ 9287447 w 12232059"/>
              <a:gd name="connsiteY2" fmla="*/ 703255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287447 w 12232059"/>
              <a:gd name="connsiteY2" fmla="*/ 703255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590290 w 12232059"/>
              <a:gd name="connsiteY2" fmla="*/ 508196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600384 w 12232059"/>
              <a:gd name="connsiteY2" fmla="*/ 28049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666135"/>
              <a:gd name="connsiteY0" fmla="*/ 1019960 h 2285493"/>
              <a:gd name="connsiteX1" fmla="*/ 4750116 w 12666135"/>
              <a:gd name="connsiteY1" fmla="*/ 2120443 h 2285493"/>
              <a:gd name="connsiteX2" fmla="*/ 9600384 w 12666135"/>
              <a:gd name="connsiteY2" fmla="*/ 0 h 2285493"/>
              <a:gd name="connsiteX3" fmla="*/ 12666135 w 12666135"/>
              <a:gd name="connsiteY3" fmla="*/ 1937551 h 2285493"/>
              <a:gd name="connsiteX4" fmla="*/ 12232059 w 12666135"/>
              <a:gd name="connsiteY4" fmla="*/ 2285493 h 2285493"/>
              <a:gd name="connsiteX5" fmla="*/ 40059 w 12666135"/>
              <a:gd name="connsiteY5" fmla="*/ 2285493 h 2285493"/>
              <a:gd name="connsiteX6" fmla="*/ 0 w 12666135"/>
              <a:gd name="connsiteY6" fmla="*/ 1019960 h 2285493"/>
              <a:gd name="connsiteX0" fmla="*/ 0 w 12666135"/>
              <a:gd name="connsiteY0" fmla="*/ 1034965 h 2300498"/>
              <a:gd name="connsiteX1" fmla="*/ 4750116 w 12666135"/>
              <a:gd name="connsiteY1" fmla="*/ 2135448 h 2300498"/>
              <a:gd name="connsiteX2" fmla="*/ 10347398 w 12666135"/>
              <a:gd name="connsiteY2" fmla="*/ 0 h 2300498"/>
              <a:gd name="connsiteX3" fmla="*/ 12666135 w 12666135"/>
              <a:gd name="connsiteY3" fmla="*/ 1952556 h 2300498"/>
              <a:gd name="connsiteX4" fmla="*/ 12232059 w 12666135"/>
              <a:gd name="connsiteY4" fmla="*/ 2300498 h 2300498"/>
              <a:gd name="connsiteX5" fmla="*/ 40059 w 12666135"/>
              <a:gd name="connsiteY5" fmla="*/ 2300498 h 2300498"/>
              <a:gd name="connsiteX6" fmla="*/ 0 w 12666135"/>
              <a:gd name="connsiteY6" fmla="*/ 1034965 h 2300498"/>
              <a:gd name="connsiteX0" fmla="*/ 0 w 12666135"/>
              <a:gd name="connsiteY0" fmla="*/ 1199398 h 2464931"/>
              <a:gd name="connsiteX1" fmla="*/ 4750116 w 12666135"/>
              <a:gd name="connsiteY1" fmla="*/ 2299881 h 2464931"/>
              <a:gd name="connsiteX2" fmla="*/ 10347398 w 12666135"/>
              <a:gd name="connsiteY2" fmla="*/ 164433 h 2464931"/>
              <a:gd name="connsiteX3" fmla="*/ 12666135 w 12666135"/>
              <a:gd name="connsiteY3" fmla="*/ 2116989 h 2464931"/>
              <a:gd name="connsiteX4" fmla="*/ 12232059 w 12666135"/>
              <a:gd name="connsiteY4" fmla="*/ 2464931 h 2464931"/>
              <a:gd name="connsiteX5" fmla="*/ 40059 w 12666135"/>
              <a:gd name="connsiteY5" fmla="*/ 2464931 h 2464931"/>
              <a:gd name="connsiteX6" fmla="*/ 0 w 12666135"/>
              <a:gd name="connsiteY6" fmla="*/ 1199398 h 2464931"/>
              <a:gd name="connsiteX0" fmla="*/ 0 w 12666135"/>
              <a:gd name="connsiteY0" fmla="*/ 1199399 h 2464932"/>
              <a:gd name="connsiteX1" fmla="*/ 4750116 w 12666135"/>
              <a:gd name="connsiteY1" fmla="*/ 2299882 h 2464932"/>
              <a:gd name="connsiteX2" fmla="*/ 10347398 w 12666135"/>
              <a:gd name="connsiteY2" fmla="*/ 164434 h 2464932"/>
              <a:gd name="connsiteX3" fmla="*/ 12666135 w 12666135"/>
              <a:gd name="connsiteY3" fmla="*/ 2116990 h 2464932"/>
              <a:gd name="connsiteX4" fmla="*/ 12232059 w 12666135"/>
              <a:gd name="connsiteY4" fmla="*/ 2464932 h 2464932"/>
              <a:gd name="connsiteX5" fmla="*/ 40059 w 12666135"/>
              <a:gd name="connsiteY5" fmla="*/ 2464932 h 2464932"/>
              <a:gd name="connsiteX6" fmla="*/ 0 w 12666135"/>
              <a:gd name="connsiteY6" fmla="*/ 1199399 h 246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6135" h="2464932">
                <a:moveTo>
                  <a:pt x="0" y="1199399"/>
                </a:moveTo>
                <a:cubicBezTo>
                  <a:pt x="445152" y="999338"/>
                  <a:pt x="3202208" y="2357341"/>
                  <a:pt x="4750116" y="2299882"/>
                </a:cubicBezTo>
                <a:cubicBezTo>
                  <a:pt x="6802763" y="2422478"/>
                  <a:pt x="8094294" y="-745371"/>
                  <a:pt x="10347398" y="164434"/>
                </a:cubicBezTo>
                <a:cubicBezTo>
                  <a:pt x="11514007" y="815287"/>
                  <a:pt x="11893223" y="1466138"/>
                  <a:pt x="12666135" y="2116990"/>
                </a:cubicBezTo>
                <a:lnTo>
                  <a:pt x="12232059" y="2464932"/>
                </a:lnTo>
                <a:lnTo>
                  <a:pt x="40059" y="2464932"/>
                </a:lnTo>
                <a:lnTo>
                  <a:pt x="0" y="1199399"/>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E96A995-9C09-4736-945D-62B570CDFA65}"/>
              </a:ext>
            </a:extLst>
          </p:cNvPr>
          <p:cNvSpPr/>
          <p:nvPr/>
        </p:nvSpPr>
        <p:spPr>
          <a:xfrm rot="20153362">
            <a:off x="6961125" y="1318260"/>
            <a:ext cx="5152906" cy="5177790"/>
          </a:xfrm>
          <a:prstGeom prst="ellipse">
            <a:avLst/>
          </a:prstGeom>
          <a:noFill/>
          <a:ln w="57150">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Oval 5">
            <a:extLst>
              <a:ext uri="{FF2B5EF4-FFF2-40B4-BE49-F238E27FC236}">
                <a16:creationId xmlns:a16="http://schemas.microsoft.com/office/drawing/2014/main" id="{22E9EDD1-ADCB-4309-9547-CE5FC21F1935}"/>
              </a:ext>
            </a:extLst>
          </p:cNvPr>
          <p:cNvSpPr/>
          <p:nvPr/>
        </p:nvSpPr>
        <p:spPr>
          <a:xfrm>
            <a:off x="6934455" y="1314450"/>
            <a:ext cx="5152906" cy="5177790"/>
          </a:xfrm>
          <a:prstGeom prst="ellipse">
            <a:avLst/>
          </a:prstGeom>
          <a:noFill/>
          <a:ln w="57150">
            <a:solidFill>
              <a:srgbClr val="00206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194" name="Picture 2" descr="DoD Raising Insider Threat Awareness to Safeguard National Security ...">
            <a:extLst>
              <a:ext uri="{FF2B5EF4-FFF2-40B4-BE49-F238E27FC236}">
                <a16:creationId xmlns:a16="http://schemas.microsoft.com/office/drawing/2014/main" id="{56E2139C-64E2-4235-AF6D-88B389DF5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2775" y="1314450"/>
            <a:ext cx="5229225" cy="517779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t>Insider Threat</a:t>
            </a:r>
          </a:p>
        </p:txBody>
      </p:sp>
      <p:sp>
        <p:nvSpPr>
          <p:cNvPr id="3" name="Content Placeholder 2"/>
          <p:cNvSpPr>
            <a:spLocks noGrp="1"/>
          </p:cNvSpPr>
          <p:nvPr>
            <p:ph idx="1"/>
          </p:nvPr>
        </p:nvSpPr>
        <p:spPr>
          <a:xfrm>
            <a:off x="1103313" y="2052918"/>
            <a:ext cx="5126038" cy="4195481"/>
          </a:xfrm>
        </p:spPr>
        <p:txBody>
          <a:bodyPr/>
          <a:lstStyle/>
          <a:p>
            <a:r>
              <a:t>Definisi: Ancaman yang berasal dari dalam organisasi, misalnya karyawan</a:t>
            </a:r>
          </a:p>
          <a:p>
            <a:r>
              <a:t>Contoh Kasus: Karyawan yang membocorkan data perusahaan</a:t>
            </a:r>
          </a:p>
          <a:p>
            <a:r>
              <a:t>Dampak: Pencurian data, kerugian finansial, kerusakan reputasi</a:t>
            </a:r>
          </a:p>
        </p:txBody>
      </p:sp>
      <p:sp>
        <p:nvSpPr>
          <p:cNvPr id="4" name="Rectangle 9">
            <a:extLst>
              <a:ext uri="{FF2B5EF4-FFF2-40B4-BE49-F238E27FC236}">
                <a16:creationId xmlns:a16="http://schemas.microsoft.com/office/drawing/2014/main" id="{766C66E8-4160-43A0-8652-8451692E37DB}"/>
              </a:ext>
            </a:extLst>
          </p:cNvPr>
          <p:cNvSpPr/>
          <p:nvPr/>
        </p:nvSpPr>
        <p:spPr>
          <a:xfrm>
            <a:off x="-989284" y="5897880"/>
            <a:ext cx="13804611" cy="960120"/>
          </a:xfrm>
          <a:custGeom>
            <a:avLst/>
            <a:gdLst>
              <a:gd name="connsiteX0" fmla="*/ 0 w 12192000"/>
              <a:gd name="connsiteY0" fmla="*/ 0 h 2313542"/>
              <a:gd name="connsiteX1" fmla="*/ 12192000 w 12192000"/>
              <a:gd name="connsiteY1" fmla="*/ 0 h 2313542"/>
              <a:gd name="connsiteX2" fmla="*/ 12192000 w 12192000"/>
              <a:gd name="connsiteY2" fmla="*/ 2313542 h 2313542"/>
              <a:gd name="connsiteX3" fmla="*/ 0 w 12192000"/>
              <a:gd name="connsiteY3" fmla="*/ 2313542 h 2313542"/>
              <a:gd name="connsiteX4" fmla="*/ 0 w 12192000"/>
              <a:gd name="connsiteY4"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313542">
                <a:moveTo>
                  <a:pt x="0" y="0"/>
                </a:moveTo>
                <a:cubicBezTo>
                  <a:pt x="2934159" y="0"/>
                  <a:pt x="5537812" y="1454224"/>
                  <a:pt x="8857561" y="881348"/>
                </a:cubicBezTo>
                <a:lnTo>
                  <a:pt x="12192000" y="0"/>
                </a:lnTo>
                <a:lnTo>
                  <a:pt x="12192000" y="2313542"/>
                </a:lnTo>
                <a:lnTo>
                  <a:pt x="0" y="2313542"/>
                </a:lnTo>
                <a:lnTo>
                  <a:pt x="0" y="0"/>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a:p>
        </p:txBody>
      </p:sp>
      <p:sp>
        <p:nvSpPr>
          <p:cNvPr id="5" name="Rectangle 9">
            <a:extLst>
              <a:ext uri="{FF2B5EF4-FFF2-40B4-BE49-F238E27FC236}">
                <a16:creationId xmlns:a16="http://schemas.microsoft.com/office/drawing/2014/main" id="{71F4A667-4C33-445C-8E17-6466647C7F27}"/>
              </a:ext>
            </a:extLst>
          </p:cNvPr>
          <p:cNvSpPr/>
          <p:nvPr/>
        </p:nvSpPr>
        <p:spPr>
          <a:xfrm flipV="1">
            <a:off x="-1068932" y="-127075"/>
            <a:ext cx="14341459" cy="1877705"/>
          </a:xfrm>
          <a:custGeom>
            <a:avLst/>
            <a:gdLst>
              <a:gd name="connsiteX0" fmla="*/ 0 w 12192000"/>
              <a:gd name="connsiteY0" fmla="*/ 0 h 2313542"/>
              <a:gd name="connsiteX1" fmla="*/ 12192000 w 12192000"/>
              <a:gd name="connsiteY1" fmla="*/ 0 h 2313542"/>
              <a:gd name="connsiteX2" fmla="*/ 12192000 w 12192000"/>
              <a:gd name="connsiteY2" fmla="*/ 2313542 h 2313542"/>
              <a:gd name="connsiteX3" fmla="*/ 0 w 12192000"/>
              <a:gd name="connsiteY3" fmla="*/ 2313542 h 2313542"/>
              <a:gd name="connsiteX4" fmla="*/ 0 w 12192000"/>
              <a:gd name="connsiteY4"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72933 w 12192000"/>
              <a:gd name="connsiteY1" fmla="*/ 67324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232059"/>
              <a:gd name="connsiteY0" fmla="*/ 1048009 h 2313542"/>
              <a:gd name="connsiteX1" fmla="*/ 8812992 w 12232059"/>
              <a:gd name="connsiteY1" fmla="*/ 673246 h 2313542"/>
              <a:gd name="connsiteX2" fmla="*/ 12232059 w 12232059"/>
              <a:gd name="connsiteY2" fmla="*/ 0 h 2313542"/>
              <a:gd name="connsiteX3" fmla="*/ 12232059 w 12232059"/>
              <a:gd name="connsiteY3" fmla="*/ 2313542 h 2313542"/>
              <a:gd name="connsiteX4" fmla="*/ 40059 w 12232059"/>
              <a:gd name="connsiteY4" fmla="*/ 2313542 h 2313542"/>
              <a:gd name="connsiteX5" fmla="*/ 0 w 12232059"/>
              <a:gd name="connsiteY5" fmla="*/ 1048009 h 2313542"/>
              <a:gd name="connsiteX0" fmla="*/ 0 w 12232059"/>
              <a:gd name="connsiteY0" fmla="*/ 1048009 h 2313542"/>
              <a:gd name="connsiteX1" fmla="*/ 9287447 w 12232059"/>
              <a:gd name="connsiteY1" fmla="*/ 703255 h 2313542"/>
              <a:gd name="connsiteX2" fmla="*/ 12232059 w 12232059"/>
              <a:gd name="connsiteY2" fmla="*/ 0 h 2313542"/>
              <a:gd name="connsiteX3" fmla="*/ 12232059 w 12232059"/>
              <a:gd name="connsiteY3" fmla="*/ 2313542 h 2313542"/>
              <a:gd name="connsiteX4" fmla="*/ 40059 w 12232059"/>
              <a:gd name="connsiteY4" fmla="*/ 2313542 h 2313542"/>
              <a:gd name="connsiteX5" fmla="*/ 0 w 12232059"/>
              <a:gd name="connsiteY5" fmla="*/ 1048009 h 2313542"/>
              <a:gd name="connsiteX0" fmla="*/ 0 w 12232059"/>
              <a:gd name="connsiteY0" fmla="*/ 1048009 h 2313542"/>
              <a:gd name="connsiteX1" fmla="*/ 4750116 w 12232059"/>
              <a:gd name="connsiteY1" fmla="*/ 2148492 h 2313542"/>
              <a:gd name="connsiteX2" fmla="*/ 9287447 w 12232059"/>
              <a:gd name="connsiteY2" fmla="*/ 703255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287447 w 12232059"/>
              <a:gd name="connsiteY2" fmla="*/ 703255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590290 w 12232059"/>
              <a:gd name="connsiteY2" fmla="*/ 508196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600384 w 12232059"/>
              <a:gd name="connsiteY2" fmla="*/ 28049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666135"/>
              <a:gd name="connsiteY0" fmla="*/ 1019960 h 2285493"/>
              <a:gd name="connsiteX1" fmla="*/ 4750116 w 12666135"/>
              <a:gd name="connsiteY1" fmla="*/ 2120443 h 2285493"/>
              <a:gd name="connsiteX2" fmla="*/ 9600384 w 12666135"/>
              <a:gd name="connsiteY2" fmla="*/ 0 h 2285493"/>
              <a:gd name="connsiteX3" fmla="*/ 12666135 w 12666135"/>
              <a:gd name="connsiteY3" fmla="*/ 1937551 h 2285493"/>
              <a:gd name="connsiteX4" fmla="*/ 12232059 w 12666135"/>
              <a:gd name="connsiteY4" fmla="*/ 2285493 h 2285493"/>
              <a:gd name="connsiteX5" fmla="*/ 40059 w 12666135"/>
              <a:gd name="connsiteY5" fmla="*/ 2285493 h 2285493"/>
              <a:gd name="connsiteX6" fmla="*/ 0 w 12666135"/>
              <a:gd name="connsiteY6" fmla="*/ 1019960 h 2285493"/>
              <a:gd name="connsiteX0" fmla="*/ 0 w 12666135"/>
              <a:gd name="connsiteY0" fmla="*/ 1034965 h 2300498"/>
              <a:gd name="connsiteX1" fmla="*/ 4750116 w 12666135"/>
              <a:gd name="connsiteY1" fmla="*/ 2135448 h 2300498"/>
              <a:gd name="connsiteX2" fmla="*/ 10347398 w 12666135"/>
              <a:gd name="connsiteY2" fmla="*/ 0 h 2300498"/>
              <a:gd name="connsiteX3" fmla="*/ 12666135 w 12666135"/>
              <a:gd name="connsiteY3" fmla="*/ 1952556 h 2300498"/>
              <a:gd name="connsiteX4" fmla="*/ 12232059 w 12666135"/>
              <a:gd name="connsiteY4" fmla="*/ 2300498 h 2300498"/>
              <a:gd name="connsiteX5" fmla="*/ 40059 w 12666135"/>
              <a:gd name="connsiteY5" fmla="*/ 2300498 h 2300498"/>
              <a:gd name="connsiteX6" fmla="*/ 0 w 12666135"/>
              <a:gd name="connsiteY6" fmla="*/ 1034965 h 2300498"/>
              <a:gd name="connsiteX0" fmla="*/ 0 w 12666135"/>
              <a:gd name="connsiteY0" fmla="*/ 1199398 h 2464931"/>
              <a:gd name="connsiteX1" fmla="*/ 4750116 w 12666135"/>
              <a:gd name="connsiteY1" fmla="*/ 2299881 h 2464931"/>
              <a:gd name="connsiteX2" fmla="*/ 10347398 w 12666135"/>
              <a:gd name="connsiteY2" fmla="*/ 164433 h 2464931"/>
              <a:gd name="connsiteX3" fmla="*/ 12666135 w 12666135"/>
              <a:gd name="connsiteY3" fmla="*/ 2116989 h 2464931"/>
              <a:gd name="connsiteX4" fmla="*/ 12232059 w 12666135"/>
              <a:gd name="connsiteY4" fmla="*/ 2464931 h 2464931"/>
              <a:gd name="connsiteX5" fmla="*/ 40059 w 12666135"/>
              <a:gd name="connsiteY5" fmla="*/ 2464931 h 2464931"/>
              <a:gd name="connsiteX6" fmla="*/ 0 w 12666135"/>
              <a:gd name="connsiteY6" fmla="*/ 1199398 h 2464931"/>
              <a:gd name="connsiteX0" fmla="*/ 0 w 12666135"/>
              <a:gd name="connsiteY0" fmla="*/ 1199399 h 2464932"/>
              <a:gd name="connsiteX1" fmla="*/ 4750116 w 12666135"/>
              <a:gd name="connsiteY1" fmla="*/ 2299882 h 2464932"/>
              <a:gd name="connsiteX2" fmla="*/ 10347398 w 12666135"/>
              <a:gd name="connsiteY2" fmla="*/ 164434 h 2464932"/>
              <a:gd name="connsiteX3" fmla="*/ 12666135 w 12666135"/>
              <a:gd name="connsiteY3" fmla="*/ 2116990 h 2464932"/>
              <a:gd name="connsiteX4" fmla="*/ 12232059 w 12666135"/>
              <a:gd name="connsiteY4" fmla="*/ 2464932 h 2464932"/>
              <a:gd name="connsiteX5" fmla="*/ 40059 w 12666135"/>
              <a:gd name="connsiteY5" fmla="*/ 2464932 h 2464932"/>
              <a:gd name="connsiteX6" fmla="*/ 0 w 12666135"/>
              <a:gd name="connsiteY6" fmla="*/ 1199399 h 246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6135" h="2464932">
                <a:moveTo>
                  <a:pt x="0" y="1199399"/>
                </a:moveTo>
                <a:cubicBezTo>
                  <a:pt x="445152" y="999338"/>
                  <a:pt x="3202208" y="2357341"/>
                  <a:pt x="4750116" y="2299882"/>
                </a:cubicBezTo>
                <a:cubicBezTo>
                  <a:pt x="6802763" y="2422478"/>
                  <a:pt x="8094294" y="-745371"/>
                  <a:pt x="10347398" y="164434"/>
                </a:cubicBezTo>
                <a:cubicBezTo>
                  <a:pt x="11514007" y="815287"/>
                  <a:pt x="11893223" y="1466138"/>
                  <a:pt x="12666135" y="2116990"/>
                </a:cubicBezTo>
                <a:lnTo>
                  <a:pt x="12232059" y="2464932"/>
                </a:lnTo>
                <a:lnTo>
                  <a:pt x="40059" y="2464932"/>
                </a:lnTo>
                <a:lnTo>
                  <a:pt x="0" y="1199399"/>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8" presetClass="emph" presetSubtype="0" repeatCount="indefinite" fill="hold" nodeType="afterEffect">
                                  <p:stCondLst>
                                    <p:cond delay="0"/>
                                  </p:stCondLst>
                                  <p:endCondLst>
                                    <p:cond evt="onNext" delay="0">
                                      <p:tgtEl>
                                        <p:sldTgt/>
                                      </p:tgtEl>
                                    </p:cond>
                                  </p:endCondLst>
                                  <p:childTnLst>
                                    <p:animRot by="21600000">
                                      <p:cBhvr>
                                        <p:cTn id="13" dur="20000" fill="hold"/>
                                        <p:tgtEl>
                                          <p:spTgt spid="8194"/>
                                        </p:tgtEl>
                                        <p:attrNameLst>
                                          <p:attrName>r</p:attrName>
                                        </p:attrNameLst>
                                      </p:cBhvr>
                                    </p:animRot>
                                  </p:childTnLst>
                                </p:cTn>
                              </p:par>
                              <p:par>
                                <p:cTn id="14" presetID="8" presetClass="emph" presetSubtype="0" repeatCount="indefinite" fill="hold" grpId="0" nodeType="withEffect">
                                  <p:stCondLst>
                                    <p:cond delay="0"/>
                                  </p:stCondLst>
                                  <p:endCondLst>
                                    <p:cond evt="onNext" delay="0">
                                      <p:tgtEl>
                                        <p:sldTgt/>
                                      </p:tgtEl>
                                    </p:cond>
                                  </p:endCondLst>
                                  <p:childTnLst>
                                    <p:animRot by="21600000">
                                      <p:cBhvr>
                                        <p:cTn id="15" dur="3000" fill="hold"/>
                                        <p:tgtEl>
                                          <p:spTgt spid="6"/>
                                        </p:tgtEl>
                                        <p:attrNameLst>
                                          <p:attrName>r</p:attrName>
                                        </p:attrNameLst>
                                      </p:cBhvr>
                                    </p:animRot>
                                  </p:childTnLst>
                                </p:cTn>
                              </p:par>
                              <p:par>
                                <p:cTn id="16" presetID="8" presetClass="emph" presetSubtype="0" repeatCount="indefinite" fill="hold" grpId="0" nodeType="withEffect">
                                  <p:stCondLst>
                                    <p:cond delay="0"/>
                                  </p:stCondLst>
                                  <p:endCondLst>
                                    <p:cond evt="onNext" delay="0">
                                      <p:tgtEl>
                                        <p:sldTgt/>
                                      </p:tgtEl>
                                    </p:cond>
                                  </p:endCondLst>
                                  <p:childTnLst>
                                    <p:animRot by="-21600000">
                                      <p:cBhvr>
                                        <p:cTn id="17" dur="3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pear Phishing vs. Regular Phishing - Click Armor">
            <a:extLst>
              <a:ext uri="{FF2B5EF4-FFF2-40B4-BE49-F238E27FC236}">
                <a16:creationId xmlns:a16="http://schemas.microsoft.com/office/drawing/2014/main" id="{CA9BE251-5BEB-4EF7-B98A-A068C14AB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822" y="1035209"/>
            <a:ext cx="5440858" cy="56807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t>Spear Phishing</a:t>
            </a:r>
          </a:p>
        </p:txBody>
      </p:sp>
      <p:sp>
        <p:nvSpPr>
          <p:cNvPr id="3" name="Content Placeholder 2"/>
          <p:cNvSpPr>
            <a:spLocks noGrp="1"/>
          </p:cNvSpPr>
          <p:nvPr>
            <p:ph idx="1"/>
          </p:nvPr>
        </p:nvSpPr>
        <p:spPr>
          <a:xfrm>
            <a:off x="1103313" y="2052918"/>
            <a:ext cx="5903278" cy="4195481"/>
          </a:xfrm>
        </p:spPr>
        <p:txBody>
          <a:bodyPr/>
          <a:lstStyle/>
          <a:p>
            <a:r>
              <a:t>Definisi: Serangan phishing yang ditargetkan pada individu atau organisasi tertentu</a:t>
            </a:r>
          </a:p>
          <a:p>
            <a:r>
              <a:t>Contoh Kasus: Email palsu yang dikirimkan ke eksekutif perusahaan</a:t>
            </a:r>
          </a:p>
          <a:p>
            <a:r>
              <a:t>Dampak: Pencurian data, akses tidak sah ke sistem</a:t>
            </a:r>
          </a:p>
        </p:txBody>
      </p:sp>
      <p:sp>
        <p:nvSpPr>
          <p:cNvPr id="4" name="Rectangle 9">
            <a:extLst>
              <a:ext uri="{FF2B5EF4-FFF2-40B4-BE49-F238E27FC236}">
                <a16:creationId xmlns:a16="http://schemas.microsoft.com/office/drawing/2014/main" id="{40E3067C-8E8E-40D1-83DC-7C90F7EFC015}"/>
              </a:ext>
            </a:extLst>
          </p:cNvPr>
          <p:cNvSpPr/>
          <p:nvPr/>
        </p:nvSpPr>
        <p:spPr>
          <a:xfrm>
            <a:off x="-989284" y="5897880"/>
            <a:ext cx="13804611" cy="960120"/>
          </a:xfrm>
          <a:custGeom>
            <a:avLst/>
            <a:gdLst>
              <a:gd name="connsiteX0" fmla="*/ 0 w 12192000"/>
              <a:gd name="connsiteY0" fmla="*/ 0 h 2313542"/>
              <a:gd name="connsiteX1" fmla="*/ 12192000 w 12192000"/>
              <a:gd name="connsiteY1" fmla="*/ 0 h 2313542"/>
              <a:gd name="connsiteX2" fmla="*/ 12192000 w 12192000"/>
              <a:gd name="connsiteY2" fmla="*/ 2313542 h 2313542"/>
              <a:gd name="connsiteX3" fmla="*/ 0 w 12192000"/>
              <a:gd name="connsiteY3" fmla="*/ 2313542 h 2313542"/>
              <a:gd name="connsiteX4" fmla="*/ 0 w 12192000"/>
              <a:gd name="connsiteY4"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313542">
                <a:moveTo>
                  <a:pt x="0" y="0"/>
                </a:moveTo>
                <a:cubicBezTo>
                  <a:pt x="2934159" y="0"/>
                  <a:pt x="5537812" y="1454224"/>
                  <a:pt x="8857561" y="881348"/>
                </a:cubicBezTo>
                <a:lnTo>
                  <a:pt x="12192000" y="0"/>
                </a:lnTo>
                <a:lnTo>
                  <a:pt x="12192000" y="2313542"/>
                </a:lnTo>
                <a:lnTo>
                  <a:pt x="0" y="2313542"/>
                </a:lnTo>
                <a:lnTo>
                  <a:pt x="0" y="0"/>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a:p>
        </p:txBody>
      </p:sp>
      <p:sp>
        <p:nvSpPr>
          <p:cNvPr id="5" name="Rectangle 9">
            <a:extLst>
              <a:ext uri="{FF2B5EF4-FFF2-40B4-BE49-F238E27FC236}">
                <a16:creationId xmlns:a16="http://schemas.microsoft.com/office/drawing/2014/main" id="{33D8D5F6-66D5-43FF-A5E1-F96F7591CC82}"/>
              </a:ext>
            </a:extLst>
          </p:cNvPr>
          <p:cNvSpPr/>
          <p:nvPr/>
        </p:nvSpPr>
        <p:spPr>
          <a:xfrm flipV="1">
            <a:off x="-1068932" y="-127075"/>
            <a:ext cx="14341459" cy="1877705"/>
          </a:xfrm>
          <a:custGeom>
            <a:avLst/>
            <a:gdLst>
              <a:gd name="connsiteX0" fmla="*/ 0 w 12192000"/>
              <a:gd name="connsiteY0" fmla="*/ 0 h 2313542"/>
              <a:gd name="connsiteX1" fmla="*/ 12192000 w 12192000"/>
              <a:gd name="connsiteY1" fmla="*/ 0 h 2313542"/>
              <a:gd name="connsiteX2" fmla="*/ 12192000 w 12192000"/>
              <a:gd name="connsiteY2" fmla="*/ 2313542 h 2313542"/>
              <a:gd name="connsiteX3" fmla="*/ 0 w 12192000"/>
              <a:gd name="connsiteY3" fmla="*/ 2313542 h 2313542"/>
              <a:gd name="connsiteX4" fmla="*/ 0 w 12192000"/>
              <a:gd name="connsiteY4"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72933 w 12192000"/>
              <a:gd name="connsiteY1" fmla="*/ 67324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232059"/>
              <a:gd name="connsiteY0" fmla="*/ 1048009 h 2313542"/>
              <a:gd name="connsiteX1" fmla="*/ 8812992 w 12232059"/>
              <a:gd name="connsiteY1" fmla="*/ 673246 h 2313542"/>
              <a:gd name="connsiteX2" fmla="*/ 12232059 w 12232059"/>
              <a:gd name="connsiteY2" fmla="*/ 0 h 2313542"/>
              <a:gd name="connsiteX3" fmla="*/ 12232059 w 12232059"/>
              <a:gd name="connsiteY3" fmla="*/ 2313542 h 2313542"/>
              <a:gd name="connsiteX4" fmla="*/ 40059 w 12232059"/>
              <a:gd name="connsiteY4" fmla="*/ 2313542 h 2313542"/>
              <a:gd name="connsiteX5" fmla="*/ 0 w 12232059"/>
              <a:gd name="connsiteY5" fmla="*/ 1048009 h 2313542"/>
              <a:gd name="connsiteX0" fmla="*/ 0 w 12232059"/>
              <a:gd name="connsiteY0" fmla="*/ 1048009 h 2313542"/>
              <a:gd name="connsiteX1" fmla="*/ 9287447 w 12232059"/>
              <a:gd name="connsiteY1" fmla="*/ 703255 h 2313542"/>
              <a:gd name="connsiteX2" fmla="*/ 12232059 w 12232059"/>
              <a:gd name="connsiteY2" fmla="*/ 0 h 2313542"/>
              <a:gd name="connsiteX3" fmla="*/ 12232059 w 12232059"/>
              <a:gd name="connsiteY3" fmla="*/ 2313542 h 2313542"/>
              <a:gd name="connsiteX4" fmla="*/ 40059 w 12232059"/>
              <a:gd name="connsiteY4" fmla="*/ 2313542 h 2313542"/>
              <a:gd name="connsiteX5" fmla="*/ 0 w 12232059"/>
              <a:gd name="connsiteY5" fmla="*/ 1048009 h 2313542"/>
              <a:gd name="connsiteX0" fmla="*/ 0 w 12232059"/>
              <a:gd name="connsiteY0" fmla="*/ 1048009 h 2313542"/>
              <a:gd name="connsiteX1" fmla="*/ 4750116 w 12232059"/>
              <a:gd name="connsiteY1" fmla="*/ 2148492 h 2313542"/>
              <a:gd name="connsiteX2" fmla="*/ 9287447 w 12232059"/>
              <a:gd name="connsiteY2" fmla="*/ 703255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287447 w 12232059"/>
              <a:gd name="connsiteY2" fmla="*/ 703255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590290 w 12232059"/>
              <a:gd name="connsiteY2" fmla="*/ 508196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600384 w 12232059"/>
              <a:gd name="connsiteY2" fmla="*/ 28049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666135"/>
              <a:gd name="connsiteY0" fmla="*/ 1019960 h 2285493"/>
              <a:gd name="connsiteX1" fmla="*/ 4750116 w 12666135"/>
              <a:gd name="connsiteY1" fmla="*/ 2120443 h 2285493"/>
              <a:gd name="connsiteX2" fmla="*/ 9600384 w 12666135"/>
              <a:gd name="connsiteY2" fmla="*/ 0 h 2285493"/>
              <a:gd name="connsiteX3" fmla="*/ 12666135 w 12666135"/>
              <a:gd name="connsiteY3" fmla="*/ 1937551 h 2285493"/>
              <a:gd name="connsiteX4" fmla="*/ 12232059 w 12666135"/>
              <a:gd name="connsiteY4" fmla="*/ 2285493 h 2285493"/>
              <a:gd name="connsiteX5" fmla="*/ 40059 w 12666135"/>
              <a:gd name="connsiteY5" fmla="*/ 2285493 h 2285493"/>
              <a:gd name="connsiteX6" fmla="*/ 0 w 12666135"/>
              <a:gd name="connsiteY6" fmla="*/ 1019960 h 2285493"/>
              <a:gd name="connsiteX0" fmla="*/ 0 w 12666135"/>
              <a:gd name="connsiteY0" fmla="*/ 1034965 h 2300498"/>
              <a:gd name="connsiteX1" fmla="*/ 4750116 w 12666135"/>
              <a:gd name="connsiteY1" fmla="*/ 2135448 h 2300498"/>
              <a:gd name="connsiteX2" fmla="*/ 10347398 w 12666135"/>
              <a:gd name="connsiteY2" fmla="*/ 0 h 2300498"/>
              <a:gd name="connsiteX3" fmla="*/ 12666135 w 12666135"/>
              <a:gd name="connsiteY3" fmla="*/ 1952556 h 2300498"/>
              <a:gd name="connsiteX4" fmla="*/ 12232059 w 12666135"/>
              <a:gd name="connsiteY4" fmla="*/ 2300498 h 2300498"/>
              <a:gd name="connsiteX5" fmla="*/ 40059 w 12666135"/>
              <a:gd name="connsiteY5" fmla="*/ 2300498 h 2300498"/>
              <a:gd name="connsiteX6" fmla="*/ 0 w 12666135"/>
              <a:gd name="connsiteY6" fmla="*/ 1034965 h 2300498"/>
              <a:gd name="connsiteX0" fmla="*/ 0 w 12666135"/>
              <a:gd name="connsiteY0" fmla="*/ 1199398 h 2464931"/>
              <a:gd name="connsiteX1" fmla="*/ 4750116 w 12666135"/>
              <a:gd name="connsiteY1" fmla="*/ 2299881 h 2464931"/>
              <a:gd name="connsiteX2" fmla="*/ 10347398 w 12666135"/>
              <a:gd name="connsiteY2" fmla="*/ 164433 h 2464931"/>
              <a:gd name="connsiteX3" fmla="*/ 12666135 w 12666135"/>
              <a:gd name="connsiteY3" fmla="*/ 2116989 h 2464931"/>
              <a:gd name="connsiteX4" fmla="*/ 12232059 w 12666135"/>
              <a:gd name="connsiteY4" fmla="*/ 2464931 h 2464931"/>
              <a:gd name="connsiteX5" fmla="*/ 40059 w 12666135"/>
              <a:gd name="connsiteY5" fmla="*/ 2464931 h 2464931"/>
              <a:gd name="connsiteX6" fmla="*/ 0 w 12666135"/>
              <a:gd name="connsiteY6" fmla="*/ 1199398 h 2464931"/>
              <a:gd name="connsiteX0" fmla="*/ 0 w 12666135"/>
              <a:gd name="connsiteY0" fmla="*/ 1199399 h 2464932"/>
              <a:gd name="connsiteX1" fmla="*/ 4750116 w 12666135"/>
              <a:gd name="connsiteY1" fmla="*/ 2299882 h 2464932"/>
              <a:gd name="connsiteX2" fmla="*/ 10347398 w 12666135"/>
              <a:gd name="connsiteY2" fmla="*/ 164434 h 2464932"/>
              <a:gd name="connsiteX3" fmla="*/ 12666135 w 12666135"/>
              <a:gd name="connsiteY3" fmla="*/ 2116990 h 2464932"/>
              <a:gd name="connsiteX4" fmla="*/ 12232059 w 12666135"/>
              <a:gd name="connsiteY4" fmla="*/ 2464932 h 2464932"/>
              <a:gd name="connsiteX5" fmla="*/ 40059 w 12666135"/>
              <a:gd name="connsiteY5" fmla="*/ 2464932 h 2464932"/>
              <a:gd name="connsiteX6" fmla="*/ 0 w 12666135"/>
              <a:gd name="connsiteY6" fmla="*/ 1199399 h 246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6135" h="2464932">
                <a:moveTo>
                  <a:pt x="0" y="1199399"/>
                </a:moveTo>
                <a:cubicBezTo>
                  <a:pt x="445152" y="999338"/>
                  <a:pt x="3202208" y="2357341"/>
                  <a:pt x="4750116" y="2299882"/>
                </a:cubicBezTo>
                <a:cubicBezTo>
                  <a:pt x="6802763" y="2422478"/>
                  <a:pt x="8094294" y="-745371"/>
                  <a:pt x="10347398" y="164434"/>
                </a:cubicBezTo>
                <a:cubicBezTo>
                  <a:pt x="11514007" y="815287"/>
                  <a:pt x="11893223" y="1466138"/>
                  <a:pt x="12666135" y="2116990"/>
                </a:cubicBezTo>
                <a:lnTo>
                  <a:pt x="12232059" y="2464932"/>
                </a:lnTo>
                <a:lnTo>
                  <a:pt x="40059" y="2464932"/>
                </a:lnTo>
                <a:lnTo>
                  <a:pt x="0" y="1199399"/>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oyalty Free Identity Theft Clip Art, Vector Images &amp; Illustrations ...">
            <a:extLst>
              <a:ext uri="{FF2B5EF4-FFF2-40B4-BE49-F238E27FC236}">
                <a16:creationId xmlns:a16="http://schemas.microsoft.com/office/drawing/2014/main" id="{A27F5DDB-BF3E-462C-8FB4-FB045BC23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5304" y="1152982"/>
            <a:ext cx="5082120" cy="52522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t>Identity Theft</a:t>
            </a:r>
          </a:p>
        </p:txBody>
      </p:sp>
      <p:sp>
        <p:nvSpPr>
          <p:cNvPr id="3" name="Content Placeholder 2"/>
          <p:cNvSpPr>
            <a:spLocks noGrp="1"/>
          </p:cNvSpPr>
          <p:nvPr>
            <p:ph idx="1"/>
          </p:nvPr>
        </p:nvSpPr>
        <p:spPr>
          <a:xfrm>
            <a:off x="646111" y="1675206"/>
            <a:ext cx="5811838" cy="4195481"/>
          </a:xfrm>
        </p:spPr>
        <p:txBody>
          <a:bodyPr/>
          <a:lstStyle/>
          <a:p>
            <a:r>
              <a:t>Definisi: Pencurian informasi pribadi untuk digunakan tanpa izin</a:t>
            </a:r>
          </a:p>
          <a:p>
            <a:r>
              <a:t>Contoh Kasus: Penggunaan nomor jaminan sosial untuk membuka akun bank</a:t>
            </a:r>
          </a:p>
          <a:p>
            <a:r>
              <a:t>Dampak: Kerugian finansial, kerusakan reputasi, kesulitan hukum</a:t>
            </a:r>
          </a:p>
        </p:txBody>
      </p:sp>
      <p:sp>
        <p:nvSpPr>
          <p:cNvPr id="4" name="Rectangle 9">
            <a:extLst>
              <a:ext uri="{FF2B5EF4-FFF2-40B4-BE49-F238E27FC236}">
                <a16:creationId xmlns:a16="http://schemas.microsoft.com/office/drawing/2014/main" id="{83977EBE-CCFF-4D0B-8F63-5BC72EFD9F31}"/>
              </a:ext>
            </a:extLst>
          </p:cNvPr>
          <p:cNvSpPr/>
          <p:nvPr/>
        </p:nvSpPr>
        <p:spPr>
          <a:xfrm>
            <a:off x="-989284" y="5897880"/>
            <a:ext cx="13804611" cy="960120"/>
          </a:xfrm>
          <a:custGeom>
            <a:avLst/>
            <a:gdLst>
              <a:gd name="connsiteX0" fmla="*/ 0 w 12192000"/>
              <a:gd name="connsiteY0" fmla="*/ 0 h 2313542"/>
              <a:gd name="connsiteX1" fmla="*/ 12192000 w 12192000"/>
              <a:gd name="connsiteY1" fmla="*/ 0 h 2313542"/>
              <a:gd name="connsiteX2" fmla="*/ 12192000 w 12192000"/>
              <a:gd name="connsiteY2" fmla="*/ 2313542 h 2313542"/>
              <a:gd name="connsiteX3" fmla="*/ 0 w 12192000"/>
              <a:gd name="connsiteY3" fmla="*/ 2313542 h 2313542"/>
              <a:gd name="connsiteX4" fmla="*/ 0 w 12192000"/>
              <a:gd name="connsiteY4"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313542">
                <a:moveTo>
                  <a:pt x="0" y="0"/>
                </a:moveTo>
                <a:cubicBezTo>
                  <a:pt x="2934159" y="0"/>
                  <a:pt x="5537812" y="1454224"/>
                  <a:pt x="8857561" y="881348"/>
                </a:cubicBezTo>
                <a:lnTo>
                  <a:pt x="12192000" y="0"/>
                </a:lnTo>
                <a:lnTo>
                  <a:pt x="12192000" y="2313542"/>
                </a:lnTo>
                <a:lnTo>
                  <a:pt x="0" y="2313542"/>
                </a:lnTo>
                <a:lnTo>
                  <a:pt x="0" y="0"/>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a:p>
        </p:txBody>
      </p:sp>
      <p:sp>
        <p:nvSpPr>
          <p:cNvPr id="5" name="Rectangle 9">
            <a:extLst>
              <a:ext uri="{FF2B5EF4-FFF2-40B4-BE49-F238E27FC236}">
                <a16:creationId xmlns:a16="http://schemas.microsoft.com/office/drawing/2014/main" id="{304D0238-601C-4C15-ABD3-DCD5DF912F5D}"/>
              </a:ext>
            </a:extLst>
          </p:cNvPr>
          <p:cNvSpPr/>
          <p:nvPr/>
        </p:nvSpPr>
        <p:spPr>
          <a:xfrm flipV="1">
            <a:off x="-1068932" y="-127075"/>
            <a:ext cx="14341459" cy="1877705"/>
          </a:xfrm>
          <a:custGeom>
            <a:avLst/>
            <a:gdLst>
              <a:gd name="connsiteX0" fmla="*/ 0 w 12192000"/>
              <a:gd name="connsiteY0" fmla="*/ 0 h 2313542"/>
              <a:gd name="connsiteX1" fmla="*/ 12192000 w 12192000"/>
              <a:gd name="connsiteY1" fmla="*/ 0 h 2313542"/>
              <a:gd name="connsiteX2" fmla="*/ 12192000 w 12192000"/>
              <a:gd name="connsiteY2" fmla="*/ 2313542 h 2313542"/>
              <a:gd name="connsiteX3" fmla="*/ 0 w 12192000"/>
              <a:gd name="connsiteY3" fmla="*/ 2313542 h 2313542"/>
              <a:gd name="connsiteX4" fmla="*/ 0 w 12192000"/>
              <a:gd name="connsiteY4"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72933 w 12192000"/>
              <a:gd name="connsiteY1" fmla="*/ 67324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232059"/>
              <a:gd name="connsiteY0" fmla="*/ 1048009 h 2313542"/>
              <a:gd name="connsiteX1" fmla="*/ 8812992 w 12232059"/>
              <a:gd name="connsiteY1" fmla="*/ 673246 h 2313542"/>
              <a:gd name="connsiteX2" fmla="*/ 12232059 w 12232059"/>
              <a:gd name="connsiteY2" fmla="*/ 0 h 2313542"/>
              <a:gd name="connsiteX3" fmla="*/ 12232059 w 12232059"/>
              <a:gd name="connsiteY3" fmla="*/ 2313542 h 2313542"/>
              <a:gd name="connsiteX4" fmla="*/ 40059 w 12232059"/>
              <a:gd name="connsiteY4" fmla="*/ 2313542 h 2313542"/>
              <a:gd name="connsiteX5" fmla="*/ 0 w 12232059"/>
              <a:gd name="connsiteY5" fmla="*/ 1048009 h 2313542"/>
              <a:gd name="connsiteX0" fmla="*/ 0 w 12232059"/>
              <a:gd name="connsiteY0" fmla="*/ 1048009 h 2313542"/>
              <a:gd name="connsiteX1" fmla="*/ 9287447 w 12232059"/>
              <a:gd name="connsiteY1" fmla="*/ 703255 h 2313542"/>
              <a:gd name="connsiteX2" fmla="*/ 12232059 w 12232059"/>
              <a:gd name="connsiteY2" fmla="*/ 0 h 2313542"/>
              <a:gd name="connsiteX3" fmla="*/ 12232059 w 12232059"/>
              <a:gd name="connsiteY3" fmla="*/ 2313542 h 2313542"/>
              <a:gd name="connsiteX4" fmla="*/ 40059 w 12232059"/>
              <a:gd name="connsiteY4" fmla="*/ 2313542 h 2313542"/>
              <a:gd name="connsiteX5" fmla="*/ 0 w 12232059"/>
              <a:gd name="connsiteY5" fmla="*/ 1048009 h 2313542"/>
              <a:gd name="connsiteX0" fmla="*/ 0 w 12232059"/>
              <a:gd name="connsiteY0" fmla="*/ 1048009 h 2313542"/>
              <a:gd name="connsiteX1" fmla="*/ 4750116 w 12232059"/>
              <a:gd name="connsiteY1" fmla="*/ 2148492 h 2313542"/>
              <a:gd name="connsiteX2" fmla="*/ 9287447 w 12232059"/>
              <a:gd name="connsiteY2" fmla="*/ 703255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287447 w 12232059"/>
              <a:gd name="connsiteY2" fmla="*/ 703255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590290 w 12232059"/>
              <a:gd name="connsiteY2" fmla="*/ 508196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600384 w 12232059"/>
              <a:gd name="connsiteY2" fmla="*/ 28049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666135"/>
              <a:gd name="connsiteY0" fmla="*/ 1019960 h 2285493"/>
              <a:gd name="connsiteX1" fmla="*/ 4750116 w 12666135"/>
              <a:gd name="connsiteY1" fmla="*/ 2120443 h 2285493"/>
              <a:gd name="connsiteX2" fmla="*/ 9600384 w 12666135"/>
              <a:gd name="connsiteY2" fmla="*/ 0 h 2285493"/>
              <a:gd name="connsiteX3" fmla="*/ 12666135 w 12666135"/>
              <a:gd name="connsiteY3" fmla="*/ 1937551 h 2285493"/>
              <a:gd name="connsiteX4" fmla="*/ 12232059 w 12666135"/>
              <a:gd name="connsiteY4" fmla="*/ 2285493 h 2285493"/>
              <a:gd name="connsiteX5" fmla="*/ 40059 w 12666135"/>
              <a:gd name="connsiteY5" fmla="*/ 2285493 h 2285493"/>
              <a:gd name="connsiteX6" fmla="*/ 0 w 12666135"/>
              <a:gd name="connsiteY6" fmla="*/ 1019960 h 2285493"/>
              <a:gd name="connsiteX0" fmla="*/ 0 w 12666135"/>
              <a:gd name="connsiteY0" fmla="*/ 1034965 h 2300498"/>
              <a:gd name="connsiteX1" fmla="*/ 4750116 w 12666135"/>
              <a:gd name="connsiteY1" fmla="*/ 2135448 h 2300498"/>
              <a:gd name="connsiteX2" fmla="*/ 10347398 w 12666135"/>
              <a:gd name="connsiteY2" fmla="*/ 0 h 2300498"/>
              <a:gd name="connsiteX3" fmla="*/ 12666135 w 12666135"/>
              <a:gd name="connsiteY3" fmla="*/ 1952556 h 2300498"/>
              <a:gd name="connsiteX4" fmla="*/ 12232059 w 12666135"/>
              <a:gd name="connsiteY4" fmla="*/ 2300498 h 2300498"/>
              <a:gd name="connsiteX5" fmla="*/ 40059 w 12666135"/>
              <a:gd name="connsiteY5" fmla="*/ 2300498 h 2300498"/>
              <a:gd name="connsiteX6" fmla="*/ 0 w 12666135"/>
              <a:gd name="connsiteY6" fmla="*/ 1034965 h 2300498"/>
              <a:gd name="connsiteX0" fmla="*/ 0 w 12666135"/>
              <a:gd name="connsiteY0" fmla="*/ 1199398 h 2464931"/>
              <a:gd name="connsiteX1" fmla="*/ 4750116 w 12666135"/>
              <a:gd name="connsiteY1" fmla="*/ 2299881 h 2464931"/>
              <a:gd name="connsiteX2" fmla="*/ 10347398 w 12666135"/>
              <a:gd name="connsiteY2" fmla="*/ 164433 h 2464931"/>
              <a:gd name="connsiteX3" fmla="*/ 12666135 w 12666135"/>
              <a:gd name="connsiteY3" fmla="*/ 2116989 h 2464931"/>
              <a:gd name="connsiteX4" fmla="*/ 12232059 w 12666135"/>
              <a:gd name="connsiteY4" fmla="*/ 2464931 h 2464931"/>
              <a:gd name="connsiteX5" fmla="*/ 40059 w 12666135"/>
              <a:gd name="connsiteY5" fmla="*/ 2464931 h 2464931"/>
              <a:gd name="connsiteX6" fmla="*/ 0 w 12666135"/>
              <a:gd name="connsiteY6" fmla="*/ 1199398 h 2464931"/>
              <a:gd name="connsiteX0" fmla="*/ 0 w 12666135"/>
              <a:gd name="connsiteY0" fmla="*/ 1199399 h 2464932"/>
              <a:gd name="connsiteX1" fmla="*/ 4750116 w 12666135"/>
              <a:gd name="connsiteY1" fmla="*/ 2299882 h 2464932"/>
              <a:gd name="connsiteX2" fmla="*/ 10347398 w 12666135"/>
              <a:gd name="connsiteY2" fmla="*/ 164434 h 2464932"/>
              <a:gd name="connsiteX3" fmla="*/ 12666135 w 12666135"/>
              <a:gd name="connsiteY3" fmla="*/ 2116990 h 2464932"/>
              <a:gd name="connsiteX4" fmla="*/ 12232059 w 12666135"/>
              <a:gd name="connsiteY4" fmla="*/ 2464932 h 2464932"/>
              <a:gd name="connsiteX5" fmla="*/ 40059 w 12666135"/>
              <a:gd name="connsiteY5" fmla="*/ 2464932 h 2464932"/>
              <a:gd name="connsiteX6" fmla="*/ 0 w 12666135"/>
              <a:gd name="connsiteY6" fmla="*/ 1199399 h 246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6135" h="2464932">
                <a:moveTo>
                  <a:pt x="0" y="1199399"/>
                </a:moveTo>
                <a:cubicBezTo>
                  <a:pt x="445152" y="999338"/>
                  <a:pt x="3202208" y="2357341"/>
                  <a:pt x="4750116" y="2299882"/>
                </a:cubicBezTo>
                <a:cubicBezTo>
                  <a:pt x="6802763" y="2422478"/>
                  <a:pt x="8094294" y="-745371"/>
                  <a:pt x="10347398" y="164434"/>
                </a:cubicBezTo>
                <a:cubicBezTo>
                  <a:pt x="11514007" y="815287"/>
                  <a:pt x="11893223" y="1466138"/>
                  <a:pt x="12666135" y="2116990"/>
                </a:cubicBezTo>
                <a:lnTo>
                  <a:pt x="12232059" y="2464932"/>
                </a:lnTo>
                <a:lnTo>
                  <a:pt x="40059" y="2464932"/>
                </a:lnTo>
                <a:lnTo>
                  <a:pt x="0" y="1199399"/>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Kesimpulan</a:t>
            </a:r>
          </a:p>
        </p:txBody>
      </p:sp>
      <p:sp>
        <p:nvSpPr>
          <p:cNvPr id="3" name="Content Placeholder 2"/>
          <p:cNvSpPr>
            <a:spLocks noGrp="1"/>
          </p:cNvSpPr>
          <p:nvPr>
            <p:ph idx="1"/>
          </p:nvPr>
        </p:nvSpPr>
        <p:spPr/>
        <p:txBody>
          <a:bodyPr/>
          <a:lstStyle/>
          <a:p>
            <a:r>
              <a:rPr lang="en-US"/>
              <a:t>P</a:t>
            </a:r>
            <a:r>
              <a:rPr lang="id-ID"/>
              <a:t>rinsip dasar keamanan digital, seperti penggunaan kata sandi yang kuat, pengenalan serangan phishing, dan langkah-langkah untuk melindungi identitas, membantu menciptakan lingkungan yang lebih aman dan terjamin. Edukasi terus-menerus tentang praktik keamanan digital penting untuk melindungi diri sendiri dan informasi pribadi dari ancaman.</a:t>
            </a:r>
            <a:endParaRPr lang="en-US"/>
          </a:p>
          <a:p>
            <a:endParaRPr/>
          </a:p>
        </p:txBody>
      </p:sp>
      <p:sp>
        <p:nvSpPr>
          <p:cNvPr id="4" name="Rectangle 9">
            <a:extLst>
              <a:ext uri="{FF2B5EF4-FFF2-40B4-BE49-F238E27FC236}">
                <a16:creationId xmlns:a16="http://schemas.microsoft.com/office/drawing/2014/main" id="{C229398A-A830-4D59-A62D-DE4B7F7885ED}"/>
              </a:ext>
            </a:extLst>
          </p:cNvPr>
          <p:cNvSpPr/>
          <p:nvPr/>
        </p:nvSpPr>
        <p:spPr>
          <a:xfrm>
            <a:off x="-989284" y="5897880"/>
            <a:ext cx="13804611" cy="960120"/>
          </a:xfrm>
          <a:custGeom>
            <a:avLst/>
            <a:gdLst>
              <a:gd name="connsiteX0" fmla="*/ 0 w 12192000"/>
              <a:gd name="connsiteY0" fmla="*/ 0 h 2313542"/>
              <a:gd name="connsiteX1" fmla="*/ 12192000 w 12192000"/>
              <a:gd name="connsiteY1" fmla="*/ 0 h 2313542"/>
              <a:gd name="connsiteX2" fmla="*/ 12192000 w 12192000"/>
              <a:gd name="connsiteY2" fmla="*/ 2313542 h 2313542"/>
              <a:gd name="connsiteX3" fmla="*/ 0 w 12192000"/>
              <a:gd name="connsiteY3" fmla="*/ 2313542 h 2313542"/>
              <a:gd name="connsiteX4" fmla="*/ 0 w 12192000"/>
              <a:gd name="connsiteY4"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313542">
                <a:moveTo>
                  <a:pt x="0" y="0"/>
                </a:moveTo>
                <a:cubicBezTo>
                  <a:pt x="2934159" y="0"/>
                  <a:pt x="5537812" y="1454224"/>
                  <a:pt x="8857561" y="881348"/>
                </a:cubicBezTo>
                <a:lnTo>
                  <a:pt x="12192000" y="0"/>
                </a:lnTo>
                <a:lnTo>
                  <a:pt x="12192000" y="2313542"/>
                </a:lnTo>
                <a:lnTo>
                  <a:pt x="0" y="2313542"/>
                </a:lnTo>
                <a:lnTo>
                  <a:pt x="0" y="0"/>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a:p>
        </p:txBody>
      </p:sp>
      <p:sp>
        <p:nvSpPr>
          <p:cNvPr id="5" name="Rectangle 9">
            <a:extLst>
              <a:ext uri="{FF2B5EF4-FFF2-40B4-BE49-F238E27FC236}">
                <a16:creationId xmlns:a16="http://schemas.microsoft.com/office/drawing/2014/main" id="{95D453C9-2F59-4AEE-9493-AA25BA915629}"/>
              </a:ext>
            </a:extLst>
          </p:cNvPr>
          <p:cNvSpPr/>
          <p:nvPr/>
        </p:nvSpPr>
        <p:spPr>
          <a:xfrm flipV="1">
            <a:off x="-1068932" y="-127075"/>
            <a:ext cx="14341459" cy="1877705"/>
          </a:xfrm>
          <a:custGeom>
            <a:avLst/>
            <a:gdLst>
              <a:gd name="connsiteX0" fmla="*/ 0 w 12192000"/>
              <a:gd name="connsiteY0" fmla="*/ 0 h 2313542"/>
              <a:gd name="connsiteX1" fmla="*/ 12192000 w 12192000"/>
              <a:gd name="connsiteY1" fmla="*/ 0 h 2313542"/>
              <a:gd name="connsiteX2" fmla="*/ 12192000 w 12192000"/>
              <a:gd name="connsiteY2" fmla="*/ 2313542 h 2313542"/>
              <a:gd name="connsiteX3" fmla="*/ 0 w 12192000"/>
              <a:gd name="connsiteY3" fmla="*/ 2313542 h 2313542"/>
              <a:gd name="connsiteX4" fmla="*/ 0 w 12192000"/>
              <a:gd name="connsiteY4"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72933 w 12192000"/>
              <a:gd name="connsiteY1" fmla="*/ 67324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232059"/>
              <a:gd name="connsiteY0" fmla="*/ 1048009 h 2313542"/>
              <a:gd name="connsiteX1" fmla="*/ 8812992 w 12232059"/>
              <a:gd name="connsiteY1" fmla="*/ 673246 h 2313542"/>
              <a:gd name="connsiteX2" fmla="*/ 12232059 w 12232059"/>
              <a:gd name="connsiteY2" fmla="*/ 0 h 2313542"/>
              <a:gd name="connsiteX3" fmla="*/ 12232059 w 12232059"/>
              <a:gd name="connsiteY3" fmla="*/ 2313542 h 2313542"/>
              <a:gd name="connsiteX4" fmla="*/ 40059 w 12232059"/>
              <a:gd name="connsiteY4" fmla="*/ 2313542 h 2313542"/>
              <a:gd name="connsiteX5" fmla="*/ 0 w 12232059"/>
              <a:gd name="connsiteY5" fmla="*/ 1048009 h 2313542"/>
              <a:gd name="connsiteX0" fmla="*/ 0 w 12232059"/>
              <a:gd name="connsiteY0" fmla="*/ 1048009 h 2313542"/>
              <a:gd name="connsiteX1" fmla="*/ 9287447 w 12232059"/>
              <a:gd name="connsiteY1" fmla="*/ 703255 h 2313542"/>
              <a:gd name="connsiteX2" fmla="*/ 12232059 w 12232059"/>
              <a:gd name="connsiteY2" fmla="*/ 0 h 2313542"/>
              <a:gd name="connsiteX3" fmla="*/ 12232059 w 12232059"/>
              <a:gd name="connsiteY3" fmla="*/ 2313542 h 2313542"/>
              <a:gd name="connsiteX4" fmla="*/ 40059 w 12232059"/>
              <a:gd name="connsiteY4" fmla="*/ 2313542 h 2313542"/>
              <a:gd name="connsiteX5" fmla="*/ 0 w 12232059"/>
              <a:gd name="connsiteY5" fmla="*/ 1048009 h 2313542"/>
              <a:gd name="connsiteX0" fmla="*/ 0 w 12232059"/>
              <a:gd name="connsiteY0" fmla="*/ 1048009 h 2313542"/>
              <a:gd name="connsiteX1" fmla="*/ 4750116 w 12232059"/>
              <a:gd name="connsiteY1" fmla="*/ 2148492 h 2313542"/>
              <a:gd name="connsiteX2" fmla="*/ 9287447 w 12232059"/>
              <a:gd name="connsiteY2" fmla="*/ 703255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287447 w 12232059"/>
              <a:gd name="connsiteY2" fmla="*/ 703255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590290 w 12232059"/>
              <a:gd name="connsiteY2" fmla="*/ 508196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600384 w 12232059"/>
              <a:gd name="connsiteY2" fmla="*/ 28049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666135"/>
              <a:gd name="connsiteY0" fmla="*/ 1019960 h 2285493"/>
              <a:gd name="connsiteX1" fmla="*/ 4750116 w 12666135"/>
              <a:gd name="connsiteY1" fmla="*/ 2120443 h 2285493"/>
              <a:gd name="connsiteX2" fmla="*/ 9600384 w 12666135"/>
              <a:gd name="connsiteY2" fmla="*/ 0 h 2285493"/>
              <a:gd name="connsiteX3" fmla="*/ 12666135 w 12666135"/>
              <a:gd name="connsiteY3" fmla="*/ 1937551 h 2285493"/>
              <a:gd name="connsiteX4" fmla="*/ 12232059 w 12666135"/>
              <a:gd name="connsiteY4" fmla="*/ 2285493 h 2285493"/>
              <a:gd name="connsiteX5" fmla="*/ 40059 w 12666135"/>
              <a:gd name="connsiteY5" fmla="*/ 2285493 h 2285493"/>
              <a:gd name="connsiteX6" fmla="*/ 0 w 12666135"/>
              <a:gd name="connsiteY6" fmla="*/ 1019960 h 2285493"/>
              <a:gd name="connsiteX0" fmla="*/ 0 w 12666135"/>
              <a:gd name="connsiteY0" fmla="*/ 1034965 h 2300498"/>
              <a:gd name="connsiteX1" fmla="*/ 4750116 w 12666135"/>
              <a:gd name="connsiteY1" fmla="*/ 2135448 h 2300498"/>
              <a:gd name="connsiteX2" fmla="*/ 10347398 w 12666135"/>
              <a:gd name="connsiteY2" fmla="*/ 0 h 2300498"/>
              <a:gd name="connsiteX3" fmla="*/ 12666135 w 12666135"/>
              <a:gd name="connsiteY3" fmla="*/ 1952556 h 2300498"/>
              <a:gd name="connsiteX4" fmla="*/ 12232059 w 12666135"/>
              <a:gd name="connsiteY4" fmla="*/ 2300498 h 2300498"/>
              <a:gd name="connsiteX5" fmla="*/ 40059 w 12666135"/>
              <a:gd name="connsiteY5" fmla="*/ 2300498 h 2300498"/>
              <a:gd name="connsiteX6" fmla="*/ 0 w 12666135"/>
              <a:gd name="connsiteY6" fmla="*/ 1034965 h 2300498"/>
              <a:gd name="connsiteX0" fmla="*/ 0 w 12666135"/>
              <a:gd name="connsiteY0" fmla="*/ 1199398 h 2464931"/>
              <a:gd name="connsiteX1" fmla="*/ 4750116 w 12666135"/>
              <a:gd name="connsiteY1" fmla="*/ 2299881 h 2464931"/>
              <a:gd name="connsiteX2" fmla="*/ 10347398 w 12666135"/>
              <a:gd name="connsiteY2" fmla="*/ 164433 h 2464931"/>
              <a:gd name="connsiteX3" fmla="*/ 12666135 w 12666135"/>
              <a:gd name="connsiteY3" fmla="*/ 2116989 h 2464931"/>
              <a:gd name="connsiteX4" fmla="*/ 12232059 w 12666135"/>
              <a:gd name="connsiteY4" fmla="*/ 2464931 h 2464931"/>
              <a:gd name="connsiteX5" fmla="*/ 40059 w 12666135"/>
              <a:gd name="connsiteY5" fmla="*/ 2464931 h 2464931"/>
              <a:gd name="connsiteX6" fmla="*/ 0 w 12666135"/>
              <a:gd name="connsiteY6" fmla="*/ 1199398 h 2464931"/>
              <a:gd name="connsiteX0" fmla="*/ 0 w 12666135"/>
              <a:gd name="connsiteY0" fmla="*/ 1199399 h 2464932"/>
              <a:gd name="connsiteX1" fmla="*/ 4750116 w 12666135"/>
              <a:gd name="connsiteY1" fmla="*/ 2299882 h 2464932"/>
              <a:gd name="connsiteX2" fmla="*/ 10347398 w 12666135"/>
              <a:gd name="connsiteY2" fmla="*/ 164434 h 2464932"/>
              <a:gd name="connsiteX3" fmla="*/ 12666135 w 12666135"/>
              <a:gd name="connsiteY3" fmla="*/ 2116990 h 2464932"/>
              <a:gd name="connsiteX4" fmla="*/ 12232059 w 12666135"/>
              <a:gd name="connsiteY4" fmla="*/ 2464932 h 2464932"/>
              <a:gd name="connsiteX5" fmla="*/ 40059 w 12666135"/>
              <a:gd name="connsiteY5" fmla="*/ 2464932 h 2464932"/>
              <a:gd name="connsiteX6" fmla="*/ 0 w 12666135"/>
              <a:gd name="connsiteY6" fmla="*/ 1199399 h 246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6135" h="2464932">
                <a:moveTo>
                  <a:pt x="0" y="1199399"/>
                </a:moveTo>
                <a:cubicBezTo>
                  <a:pt x="445152" y="999338"/>
                  <a:pt x="3202208" y="2357341"/>
                  <a:pt x="4750116" y="2299882"/>
                </a:cubicBezTo>
                <a:cubicBezTo>
                  <a:pt x="6802763" y="2422478"/>
                  <a:pt x="8094294" y="-745371"/>
                  <a:pt x="10347398" y="164434"/>
                </a:cubicBezTo>
                <a:cubicBezTo>
                  <a:pt x="11514007" y="815287"/>
                  <a:pt x="11893223" y="1466138"/>
                  <a:pt x="12666135" y="2116990"/>
                </a:cubicBezTo>
                <a:lnTo>
                  <a:pt x="12232059" y="2464932"/>
                </a:lnTo>
                <a:lnTo>
                  <a:pt x="40059" y="2464932"/>
                </a:lnTo>
                <a:lnTo>
                  <a:pt x="0" y="1199399"/>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Tanya Jawab</a:t>
            </a:r>
          </a:p>
        </p:txBody>
      </p:sp>
      <p:sp>
        <p:nvSpPr>
          <p:cNvPr id="3" name="Content Placeholder 2"/>
          <p:cNvSpPr>
            <a:spLocks noGrp="1"/>
          </p:cNvSpPr>
          <p:nvPr>
            <p:ph idx="1"/>
          </p:nvPr>
        </p:nvSpPr>
        <p:spPr/>
        <p:txBody>
          <a:bodyPr/>
          <a:lstStyle/>
          <a:p>
            <a:r>
              <a:t>Silakan ajukan pertanyaan terkait keamanan data dan informasi</a:t>
            </a:r>
          </a:p>
        </p:txBody>
      </p:sp>
      <p:sp>
        <p:nvSpPr>
          <p:cNvPr id="4" name="Rectangle 9">
            <a:extLst>
              <a:ext uri="{FF2B5EF4-FFF2-40B4-BE49-F238E27FC236}">
                <a16:creationId xmlns:a16="http://schemas.microsoft.com/office/drawing/2014/main" id="{C51F525E-5D9F-48C0-B694-6FACC0DCC42E}"/>
              </a:ext>
            </a:extLst>
          </p:cNvPr>
          <p:cNvSpPr/>
          <p:nvPr/>
        </p:nvSpPr>
        <p:spPr>
          <a:xfrm>
            <a:off x="-989284" y="5897880"/>
            <a:ext cx="13804611" cy="960120"/>
          </a:xfrm>
          <a:custGeom>
            <a:avLst/>
            <a:gdLst>
              <a:gd name="connsiteX0" fmla="*/ 0 w 12192000"/>
              <a:gd name="connsiteY0" fmla="*/ 0 h 2313542"/>
              <a:gd name="connsiteX1" fmla="*/ 12192000 w 12192000"/>
              <a:gd name="connsiteY1" fmla="*/ 0 h 2313542"/>
              <a:gd name="connsiteX2" fmla="*/ 12192000 w 12192000"/>
              <a:gd name="connsiteY2" fmla="*/ 2313542 h 2313542"/>
              <a:gd name="connsiteX3" fmla="*/ 0 w 12192000"/>
              <a:gd name="connsiteY3" fmla="*/ 2313542 h 2313542"/>
              <a:gd name="connsiteX4" fmla="*/ 0 w 12192000"/>
              <a:gd name="connsiteY4"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313542">
                <a:moveTo>
                  <a:pt x="0" y="0"/>
                </a:moveTo>
                <a:cubicBezTo>
                  <a:pt x="2934159" y="0"/>
                  <a:pt x="5537812" y="1454224"/>
                  <a:pt x="8857561" y="881348"/>
                </a:cubicBezTo>
                <a:lnTo>
                  <a:pt x="12192000" y="0"/>
                </a:lnTo>
                <a:lnTo>
                  <a:pt x="12192000" y="2313542"/>
                </a:lnTo>
                <a:lnTo>
                  <a:pt x="0" y="2313542"/>
                </a:lnTo>
                <a:lnTo>
                  <a:pt x="0" y="0"/>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a:p>
        </p:txBody>
      </p:sp>
      <p:sp>
        <p:nvSpPr>
          <p:cNvPr id="5" name="Rectangle 9">
            <a:extLst>
              <a:ext uri="{FF2B5EF4-FFF2-40B4-BE49-F238E27FC236}">
                <a16:creationId xmlns:a16="http://schemas.microsoft.com/office/drawing/2014/main" id="{C24E1963-123D-4353-B6F9-CB133BD59F73}"/>
              </a:ext>
            </a:extLst>
          </p:cNvPr>
          <p:cNvSpPr/>
          <p:nvPr/>
        </p:nvSpPr>
        <p:spPr>
          <a:xfrm flipV="1">
            <a:off x="-1068932" y="-127075"/>
            <a:ext cx="14341459" cy="1877705"/>
          </a:xfrm>
          <a:custGeom>
            <a:avLst/>
            <a:gdLst>
              <a:gd name="connsiteX0" fmla="*/ 0 w 12192000"/>
              <a:gd name="connsiteY0" fmla="*/ 0 h 2313542"/>
              <a:gd name="connsiteX1" fmla="*/ 12192000 w 12192000"/>
              <a:gd name="connsiteY1" fmla="*/ 0 h 2313542"/>
              <a:gd name="connsiteX2" fmla="*/ 12192000 w 12192000"/>
              <a:gd name="connsiteY2" fmla="*/ 2313542 h 2313542"/>
              <a:gd name="connsiteX3" fmla="*/ 0 w 12192000"/>
              <a:gd name="connsiteY3" fmla="*/ 2313542 h 2313542"/>
              <a:gd name="connsiteX4" fmla="*/ 0 w 12192000"/>
              <a:gd name="connsiteY4"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72933 w 12192000"/>
              <a:gd name="connsiteY1" fmla="*/ 67324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232059"/>
              <a:gd name="connsiteY0" fmla="*/ 1048009 h 2313542"/>
              <a:gd name="connsiteX1" fmla="*/ 8812992 w 12232059"/>
              <a:gd name="connsiteY1" fmla="*/ 673246 h 2313542"/>
              <a:gd name="connsiteX2" fmla="*/ 12232059 w 12232059"/>
              <a:gd name="connsiteY2" fmla="*/ 0 h 2313542"/>
              <a:gd name="connsiteX3" fmla="*/ 12232059 w 12232059"/>
              <a:gd name="connsiteY3" fmla="*/ 2313542 h 2313542"/>
              <a:gd name="connsiteX4" fmla="*/ 40059 w 12232059"/>
              <a:gd name="connsiteY4" fmla="*/ 2313542 h 2313542"/>
              <a:gd name="connsiteX5" fmla="*/ 0 w 12232059"/>
              <a:gd name="connsiteY5" fmla="*/ 1048009 h 2313542"/>
              <a:gd name="connsiteX0" fmla="*/ 0 w 12232059"/>
              <a:gd name="connsiteY0" fmla="*/ 1048009 h 2313542"/>
              <a:gd name="connsiteX1" fmla="*/ 9287447 w 12232059"/>
              <a:gd name="connsiteY1" fmla="*/ 703255 h 2313542"/>
              <a:gd name="connsiteX2" fmla="*/ 12232059 w 12232059"/>
              <a:gd name="connsiteY2" fmla="*/ 0 h 2313542"/>
              <a:gd name="connsiteX3" fmla="*/ 12232059 w 12232059"/>
              <a:gd name="connsiteY3" fmla="*/ 2313542 h 2313542"/>
              <a:gd name="connsiteX4" fmla="*/ 40059 w 12232059"/>
              <a:gd name="connsiteY4" fmla="*/ 2313542 h 2313542"/>
              <a:gd name="connsiteX5" fmla="*/ 0 w 12232059"/>
              <a:gd name="connsiteY5" fmla="*/ 1048009 h 2313542"/>
              <a:gd name="connsiteX0" fmla="*/ 0 w 12232059"/>
              <a:gd name="connsiteY0" fmla="*/ 1048009 h 2313542"/>
              <a:gd name="connsiteX1" fmla="*/ 4750116 w 12232059"/>
              <a:gd name="connsiteY1" fmla="*/ 2148492 h 2313542"/>
              <a:gd name="connsiteX2" fmla="*/ 9287447 w 12232059"/>
              <a:gd name="connsiteY2" fmla="*/ 703255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287447 w 12232059"/>
              <a:gd name="connsiteY2" fmla="*/ 703255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590290 w 12232059"/>
              <a:gd name="connsiteY2" fmla="*/ 508196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600384 w 12232059"/>
              <a:gd name="connsiteY2" fmla="*/ 28049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666135"/>
              <a:gd name="connsiteY0" fmla="*/ 1019960 h 2285493"/>
              <a:gd name="connsiteX1" fmla="*/ 4750116 w 12666135"/>
              <a:gd name="connsiteY1" fmla="*/ 2120443 h 2285493"/>
              <a:gd name="connsiteX2" fmla="*/ 9600384 w 12666135"/>
              <a:gd name="connsiteY2" fmla="*/ 0 h 2285493"/>
              <a:gd name="connsiteX3" fmla="*/ 12666135 w 12666135"/>
              <a:gd name="connsiteY3" fmla="*/ 1937551 h 2285493"/>
              <a:gd name="connsiteX4" fmla="*/ 12232059 w 12666135"/>
              <a:gd name="connsiteY4" fmla="*/ 2285493 h 2285493"/>
              <a:gd name="connsiteX5" fmla="*/ 40059 w 12666135"/>
              <a:gd name="connsiteY5" fmla="*/ 2285493 h 2285493"/>
              <a:gd name="connsiteX6" fmla="*/ 0 w 12666135"/>
              <a:gd name="connsiteY6" fmla="*/ 1019960 h 2285493"/>
              <a:gd name="connsiteX0" fmla="*/ 0 w 12666135"/>
              <a:gd name="connsiteY0" fmla="*/ 1034965 h 2300498"/>
              <a:gd name="connsiteX1" fmla="*/ 4750116 w 12666135"/>
              <a:gd name="connsiteY1" fmla="*/ 2135448 h 2300498"/>
              <a:gd name="connsiteX2" fmla="*/ 10347398 w 12666135"/>
              <a:gd name="connsiteY2" fmla="*/ 0 h 2300498"/>
              <a:gd name="connsiteX3" fmla="*/ 12666135 w 12666135"/>
              <a:gd name="connsiteY3" fmla="*/ 1952556 h 2300498"/>
              <a:gd name="connsiteX4" fmla="*/ 12232059 w 12666135"/>
              <a:gd name="connsiteY4" fmla="*/ 2300498 h 2300498"/>
              <a:gd name="connsiteX5" fmla="*/ 40059 w 12666135"/>
              <a:gd name="connsiteY5" fmla="*/ 2300498 h 2300498"/>
              <a:gd name="connsiteX6" fmla="*/ 0 w 12666135"/>
              <a:gd name="connsiteY6" fmla="*/ 1034965 h 2300498"/>
              <a:gd name="connsiteX0" fmla="*/ 0 w 12666135"/>
              <a:gd name="connsiteY0" fmla="*/ 1199398 h 2464931"/>
              <a:gd name="connsiteX1" fmla="*/ 4750116 w 12666135"/>
              <a:gd name="connsiteY1" fmla="*/ 2299881 h 2464931"/>
              <a:gd name="connsiteX2" fmla="*/ 10347398 w 12666135"/>
              <a:gd name="connsiteY2" fmla="*/ 164433 h 2464931"/>
              <a:gd name="connsiteX3" fmla="*/ 12666135 w 12666135"/>
              <a:gd name="connsiteY3" fmla="*/ 2116989 h 2464931"/>
              <a:gd name="connsiteX4" fmla="*/ 12232059 w 12666135"/>
              <a:gd name="connsiteY4" fmla="*/ 2464931 h 2464931"/>
              <a:gd name="connsiteX5" fmla="*/ 40059 w 12666135"/>
              <a:gd name="connsiteY5" fmla="*/ 2464931 h 2464931"/>
              <a:gd name="connsiteX6" fmla="*/ 0 w 12666135"/>
              <a:gd name="connsiteY6" fmla="*/ 1199398 h 2464931"/>
              <a:gd name="connsiteX0" fmla="*/ 0 w 12666135"/>
              <a:gd name="connsiteY0" fmla="*/ 1199399 h 2464932"/>
              <a:gd name="connsiteX1" fmla="*/ 4750116 w 12666135"/>
              <a:gd name="connsiteY1" fmla="*/ 2299882 h 2464932"/>
              <a:gd name="connsiteX2" fmla="*/ 10347398 w 12666135"/>
              <a:gd name="connsiteY2" fmla="*/ 164434 h 2464932"/>
              <a:gd name="connsiteX3" fmla="*/ 12666135 w 12666135"/>
              <a:gd name="connsiteY3" fmla="*/ 2116990 h 2464932"/>
              <a:gd name="connsiteX4" fmla="*/ 12232059 w 12666135"/>
              <a:gd name="connsiteY4" fmla="*/ 2464932 h 2464932"/>
              <a:gd name="connsiteX5" fmla="*/ 40059 w 12666135"/>
              <a:gd name="connsiteY5" fmla="*/ 2464932 h 2464932"/>
              <a:gd name="connsiteX6" fmla="*/ 0 w 12666135"/>
              <a:gd name="connsiteY6" fmla="*/ 1199399 h 246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6135" h="2464932">
                <a:moveTo>
                  <a:pt x="0" y="1199399"/>
                </a:moveTo>
                <a:cubicBezTo>
                  <a:pt x="445152" y="999338"/>
                  <a:pt x="3202208" y="2357341"/>
                  <a:pt x="4750116" y="2299882"/>
                </a:cubicBezTo>
                <a:cubicBezTo>
                  <a:pt x="6802763" y="2422478"/>
                  <a:pt x="8094294" y="-745371"/>
                  <a:pt x="10347398" y="164434"/>
                </a:cubicBezTo>
                <a:cubicBezTo>
                  <a:pt x="11514007" y="815287"/>
                  <a:pt x="11893223" y="1466138"/>
                  <a:pt x="12666135" y="2116990"/>
                </a:cubicBezTo>
                <a:lnTo>
                  <a:pt x="12232059" y="2464932"/>
                </a:lnTo>
                <a:lnTo>
                  <a:pt x="40059" y="2464932"/>
                </a:lnTo>
                <a:lnTo>
                  <a:pt x="0" y="1199399"/>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1A562-804B-42D4-8E6D-6CA83E29FF25}"/>
              </a:ext>
            </a:extLst>
          </p:cNvPr>
          <p:cNvSpPr>
            <a:spLocks noGrp="1"/>
          </p:cNvSpPr>
          <p:nvPr>
            <p:ph type="title"/>
          </p:nvPr>
        </p:nvSpPr>
        <p:spPr>
          <a:xfrm>
            <a:off x="1560511" y="2854395"/>
            <a:ext cx="9404723" cy="1400530"/>
          </a:xfrm>
        </p:spPr>
        <p:txBody>
          <a:bodyPr/>
          <a:lstStyle/>
          <a:p>
            <a:pPr algn="ctr"/>
            <a:r>
              <a:rPr lang="en-US">
                <a:latin typeface="Soul Daisy" pitchFamily="50" charset="0"/>
              </a:rPr>
              <a:t>Terima Kasih</a:t>
            </a:r>
            <a:endParaRPr lang="id-ID">
              <a:latin typeface="Soul Daisy" pitchFamily="50" charset="0"/>
            </a:endParaRPr>
          </a:p>
        </p:txBody>
      </p:sp>
    </p:spTree>
    <p:extLst>
      <p:ext uri="{BB962C8B-B14F-4D97-AF65-F5344CB8AC3E}">
        <p14:creationId xmlns:p14="http://schemas.microsoft.com/office/powerpoint/2010/main" val="2110703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24B89B-177A-4E2E-B427-B49FDC48803D}"/>
              </a:ext>
            </a:extLst>
          </p:cNvPr>
          <p:cNvPicPr>
            <a:picLocks noChangeAspect="1"/>
          </p:cNvPicPr>
          <p:nvPr/>
        </p:nvPicPr>
        <p:blipFill rotWithShape="1">
          <a:blip r:embed="rId2"/>
          <a:srcRect l="-1468" t="-2364" r="64652" b="44437"/>
          <a:stretch/>
        </p:blipFill>
        <p:spPr>
          <a:xfrm>
            <a:off x="9212953" y="3574975"/>
            <a:ext cx="2520000" cy="2028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9">
            <a:extLst>
              <a:ext uri="{FF2B5EF4-FFF2-40B4-BE49-F238E27FC236}">
                <a16:creationId xmlns:a16="http://schemas.microsoft.com/office/drawing/2014/main" id="{06DE4744-BEFA-4931-B3DE-B2AB68C22D5F}"/>
              </a:ext>
            </a:extLst>
          </p:cNvPr>
          <p:cNvSpPr/>
          <p:nvPr/>
        </p:nvSpPr>
        <p:spPr>
          <a:xfrm rot="1000935">
            <a:off x="-1686584" y="1215618"/>
            <a:ext cx="14418049" cy="7357399"/>
          </a:xfrm>
          <a:custGeom>
            <a:avLst/>
            <a:gdLst>
              <a:gd name="connsiteX0" fmla="*/ 0 w 12192000"/>
              <a:gd name="connsiteY0" fmla="*/ 0 h 2313542"/>
              <a:gd name="connsiteX1" fmla="*/ 12192000 w 12192000"/>
              <a:gd name="connsiteY1" fmla="*/ 0 h 2313542"/>
              <a:gd name="connsiteX2" fmla="*/ 12192000 w 12192000"/>
              <a:gd name="connsiteY2" fmla="*/ 2313542 h 2313542"/>
              <a:gd name="connsiteX3" fmla="*/ 0 w 12192000"/>
              <a:gd name="connsiteY3" fmla="*/ 2313542 h 2313542"/>
              <a:gd name="connsiteX4" fmla="*/ 0 w 12192000"/>
              <a:gd name="connsiteY4"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63938 h 2377480"/>
              <a:gd name="connsiteX1" fmla="*/ 3658858 w 12192000"/>
              <a:gd name="connsiteY1" fmla="*/ 825291 h 2377480"/>
              <a:gd name="connsiteX2" fmla="*/ 8857561 w 12192000"/>
              <a:gd name="connsiteY2" fmla="*/ 945286 h 2377480"/>
              <a:gd name="connsiteX3" fmla="*/ 12192000 w 12192000"/>
              <a:gd name="connsiteY3" fmla="*/ 63938 h 2377480"/>
              <a:gd name="connsiteX4" fmla="*/ 12192000 w 12192000"/>
              <a:gd name="connsiteY4" fmla="*/ 2377480 h 2377480"/>
              <a:gd name="connsiteX5" fmla="*/ 0 w 12192000"/>
              <a:gd name="connsiteY5" fmla="*/ 2377480 h 2377480"/>
              <a:gd name="connsiteX6" fmla="*/ 0 w 12192000"/>
              <a:gd name="connsiteY6" fmla="*/ 63938 h 2377480"/>
              <a:gd name="connsiteX0" fmla="*/ 0 w 12192000"/>
              <a:gd name="connsiteY0" fmla="*/ 57174 h 2370716"/>
              <a:gd name="connsiteX1" fmla="*/ 3600776 w 12192000"/>
              <a:gd name="connsiteY1" fmla="*/ 955323 h 2370716"/>
              <a:gd name="connsiteX2" fmla="*/ 8857561 w 12192000"/>
              <a:gd name="connsiteY2" fmla="*/ 938522 h 2370716"/>
              <a:gd name="connsiteX3" fmla="*/ 12192000 w 12192000"/>
              <a:gd name="connsiteY3" fmla="*/ 57174 h 2370716"/>
              <a:gd name="connsiteX4" fmla="*/ 12192000 w 12192000"/>
              <a:gd name="connsiteY4" fmla="*/ 2370716 h 2370716"/>
              <a:gd name="connsiteX5" fmla="*/ 0 w 12192000"/>
              <a:gd name="connsiteY5" fmla="*/ 2370716 h 2370716"/>
              <a:gd name="connsiteX6" fmla="*/ 0 w 12192000"/>
              <a:gd name="connsiteY6" fmla="*/ 57174 h 2370716"/>
              <a:gd name="connsiteX0" fmla="*/ 0 w 12192000"/>
              <a:gd name="connsiteY0" fmla="*/ 57174 h 2370716"/>
              <a:gd name="connsiteX1" fmla="*/ 3600776 w 12192000"/>
              <a:gd name="connsiteY1" fmla="*/ 955323 h 2370716"/>
              <a:gd name="connsiteX2" fmla="*/ 8857561 w 12192000"/>
              <a:gd name="connsiteY2" fmla="*/ 938522 h 2370716"/>
              <a:gd name="connsiteX3" fmla="*/ 12192000 w 12192000"/>
              <a:gd name="connsiteY3" fmla="*/ 57174 h 2370716"/>
              <a:gd name="connsiteX4" fmla="*/ 12192000 w 12192000"/>
              <a:gd name="connsiteY4" fmla="*/ 2370716 h 2370716"/>
              <a:gd name="connsiteX5" fmla="*/ 0 w 12192000"/>
              <a:gd name="connsiteY5" fmla="*/ 2370716 h 2370716"/>
              <a:gd name="connsiteX6" fmla="*/ 0 w 12192000"/>
              <a:gd name="connsiteY6" fmla="*/ 57174 h 2370716"/>
              <a:gd name="connsiteX0" fmla="*/ 0 w 12192000"/>
              <a:gd name="connsiteY0" fmla="*/ 55336 h 2368878"/>
              <a:gd name="connsiteX1" fmla="*/ 3537906 w 12192000"/>
              <a:gd name="connsiteY1" fmla="*/ 996371 h 2368878"/>
              <a:gd name="connsiteX2" fmla="*/ 8857561 w 12192000"/>
              <a:gd name="connsiteY2" fmla="*/ 936684 h 2368878"/>
              <a:gd name="connsiteX3" fmla="*/ 12192000 w 12192000"/>
              <a:gd name="connsiteY3" fmla="*/ 55336 h 2368878"/>
              <a:gd name="connsiteX4" fmla="*/ 12192000 w 12192000"/>
              <a:gd name="connsiteY4" fmla="*/ 2368878 h 2368878"/>
              <a:gd name="connsiteX5" fmla="*/ 0 w 12192000"/>
              <a:gd name="connsiteY5" fmla="*/ 2368878 h 2368878"/>
              <a:gd name="connsiteX6" fmla="*/ 0 w 12192000"/>
              <a:gd name="connsiteY6" fmla="*/ 55336 h 2368878"/>
              <a:gd name="connsiteX0" fmla="*/ 0 w 12192000"/>
              <a:gd name="connsiteY0" fmla="*/ 63102 h 2376644"/>
              <a:gd name="connsiteX1" fmla="*/ 3537906 w 12192000"/>
              <a:gd name="connsiteY1" fmla="*/ 1004137 h 2376644"/>
              <a:gd name="connsiteX2" fmla="*/ 8857561 w 12192000"/>
              <a:gd name="connsiteY2" fmla="*/ 944450 h 2376644"/>
              <a:gd name="connsiteX3" fmla="*/ 12192000 w 12192000"/>
              <a:gd name="connsiteY3" fmla="*/ 63102 h 2376644"/>
              <a:gd name="connsiteX4" fmla="*/ 12192000 w 12192000"/>
              <a:gd name="connsiteY4" fmla="*/ 2376644 h 2376644"/>
              <a:gd name="connsiteX5" fmla="*/ 0 w 12192000"/>
              <a:gd name="connsiteY5" fmla="*/ 2376644 h 2376644"/>
              <a:gd name="connsiteX6" fmla="*/ 0 w 12192000"/>
              <a:gd name="connsiteY6" fmla="*/ 63102 h 2376644"/>
              <a:gd name="connsiteX0" fmla="*/ 0 w 12192000"/>
              <a:gd name="connsiteY0" fmla="*/ 63102 h 2376644"/>
              <a:gd name="connsiteX1" fmla="*/ 3537906 w 12192000"/>
              <a:gd name="connsiteY1" fmla="*/ 1004137 h 2376644"/>
              <a:gd name="connsiteX2" fmla="*/ 8893125 w 12192000"/>
              <a:gd name="connsiteY2" fmla="*/ 1374005 h 2376644"/>
              <a:gd name="connsiteX3" fmla="*/ 12192000 w 12192000"/>
              <a:gd name="connsiteY3" fmla="*/ 63102 h 2376644"/>
              <a:gd name="connsiteX4" fmla="*/ 12192000 w 12192000"/>
              <a:gd name="connsiteY4" fmla="*/ 2376644 h 2376644"/>
              <a:gd name="connsiteX5" fmla="*/ 0 w 12192000"/>
              <a:gd name="connsiteY5" fmla="*/ 2376644 h 2376644"/>
              <a:gd name="connsiteX6" fmla="*/ 0 w 12192000"/>
              <a:gd name="connsiteY6" fmla="*/ 63102 h 2376644"/>
              <a:gd name="connsiteX0" fmla="*/ 0 w 12192000"/>
              <a:gd name="connsiteY0" fmla="*/ 63102 h 2376644"/>
              <a:gd name="connsiteX1" fmla="*/ 3537906 w 12192000"/>
              <a:gd name="connsiteY1" fmla="*/ 1004137 h 2376644"/>
              <a:gd name="connsiteX2" fmla="*/ 8893125 w 12192000"/>
              <a:gd name="connsiteY2" fmla="*/ 1374005 h 2376644"/>
              <a:gd name="connsiteX3" fmla="*/ 12192000 w 12192000"/>
              <a:gd name="connsiteY3" fmla="*/ 63102 h 2376644"/>
              <a:gd name="connsiteX4" fmla="*/ 12192000 w 12192000"/>
              <a:gd name="connsiteY4" fmla="*/ 2376644 h 2376644"/>
              <a:gd name="connsiteX5" fmla="*/ 0 w 12192000"/>
              <a:gd name="connsiteY5" fmla="*/ 2376644 h 2376644"/>
              <a:gd name="connsiteX6" fmla="*/ 0 w 12192000"/>
              <a:gd name="connsiteY6" fmla="*/ 63102 h 2376644"/>
              <a:gd name="connsiteX0" fmla="*/ 0 w 12192000"/>
              <a:gd name="connsiteY0" fmla="*/ 63102 h 2376644"/>
              <a:gd name="connsiteX1" fmla="*/ 3537906 w 12192000"/>
              <a:gd name="connsiteY1" fmla="*/ 1004137 h 2376644"/>
              <a:gd name="connsiteX2" fmla="*/ 8893125 w 12192000"/>
              <a:gd name="connsiteY2" fmla="*/ 1374005 h 2376644"/>
              <a:gd name="connsiteX3" fmla="*/ 12192000 w 12192000"/>
              <a:gd name="connsiteY3" fmla="*/ 63102 h 2376644"/>
              <a:gd name="connsiteX4" fmla="*/ 12192000 w 12192000"/>
              <a:gd name="connsiteY4" fmla="*/ 2376644 h 2376644"/>
              <a:gd name="connsiteX5" fmla="*/ 0 w 12192000"/>
              <a:gd name="connsiteY5" fmla="*/ 2376644 h 2376644"/>
              <a:gd name="connsiteX6" fmla="*/ 0 w 12192000"/>
              <a:gd name="connsiteY6" fmla="*/ 63102 h 2376644"/>
              <a:gd name="connsiteX0" fmla="*/ 0 w 12192000"/>
              <a:gd name="connsiteY0" fmla="*/ 63102 h 2376644"/>
              <a:gd name="connsiteX1" fmla="*/ 3537906 w 12192000"/>
              <a:gd name="connsiteY1" fmla="*/ 1004137 h 2376644"/>
              <a:gd name="connsiteX2" fmla="*/ 9198751 w 12192000"/>
              <a:gd name="connsiteY2" fmla="*/ 1261727 h 2376644"/>
              <a:gd name="connsiteX3" fmla="*/ 12192000 w 12192000"/>
              <a:gd name="connsiteY3" fmla="*/ 63102 h 2376644"/>
              <a:gd name="connsiteX4" fmla="*/ 12192000 w 12192000"/>
              <a:gd name="connsiteY4" fmla="*/ 2376644 h 2376644"/>
              <a:gd name="connsiteX5" fmla="*/ 0 w 12192000"/>
              <a:gd name="connsiteY5" fmla="*/ 2376644 h 2376644"/>
              <a:gd name="connsiteX6" fmla="*/ 0 w 12192000"/>
              <a:gd name="connsiteY6" fmla="*/ 63102 h 2376644"/>
              <a:gd name="connsiteX0" fmla="*/ 0 w 12192000"/>
              <a:gd name="connsiteY0" fmla="*/ 63102 h 2376644"/>
              <a:gd name="connsiteX1" fmla="*/ 3537906 w 12192000"/>
              <a:gd name="connsiteY1" fmla="*/ 1004137 h 2376644"/>
              <a:gd name="connsiteX2" fmla="*/ 6074765 w 12192000"/>
              <a:gd name="connsiteY2" fmla="*/ 1071799 h 2376644"/>
              <a:gd name="connsiteX3" fmla="*/ 9198751 w 12192000"/>
              <a:gd name="connsiteY3" fmla="*/ 1261727 h 2376644"/>
              <a:gd name="connsiteX4" fmla="*/ 12192000 w 12192000"/>
              <a:gd name="connsiteY4" fmla="*/ 63102 h 2376644"/>
              <a:gd name="connsiteX5" fmla="*/ 12192000 w 12192000"/>
              <a:gd name="connsiteY5" fmla="*/ 2376644 h 2376644"/>
              <a:gd name="connsiteX6" fmla="*/ 0 w 12192000"/>
              <a:gd name="connsiteY6" fmla="*/ 2376644 h 2376644"/>
              <a:gd name="connsiteX7" fmla="*/ 0 w 12192000"/>
              <a:gd name="connsiteY7" fmla="*/ 63102 h 2376644"/>
              <a:gd name="connsiteX0" fmla="*/ 0 w 12192000"/>
              <a:gd name="connsiteY0" fmla="*/ 63102 h 2376644"/>
              <a:gd name="connsiteX1" fmla="*/ 3537906 w 12192000"/>
              <a:gd name="connsiteY1" fmla="*/ 1004137 h 2376644"/>
              <a:gd name="connsiteX2" fmla="*/ 6074765 w 12192000"/>
              <a:gd name="connsiteY2" fmla="*/ 1071799 h 2376644"/>
              <a:gd name="connsiteX3" fmla="*/ 9198751 w 12192000"/>
              <a:gd name="connsiteY3" fmla="*/ 1261727 h 2376644"/>
              <a:gd name="connsiteX4" fmla="*/ 12192000 w 12192000"/>
              <a:gd name="connsiteY4" fmla="*/ 63102 h 2376644"/>
              <a:gd name="connsiteX5" fmla="*/ 12192000 w 12192000"/>
              <a:gd name="connsiteY5" fmla="*/ 2376644 h 2376644"/>
              <a:gd name="connsiteX6" fmla="*/ 0 w 12192000"/>
              <a:gd name="connsiteY6" fmla="*/ 2376644 h 2376644"/>
              <a:gd name="connsiteX7" fmla="*/ 0 w 12192000"/>
              <a:gd name="connsiteY7" fmla="*/ 63102 h 2376644"/>
              <a:gd name="connsiteX0" fmla="*/ 0 w 12192000"/>
              <a:gd name="connsiteY0" fmla="*/ 280229 h 2593771"/>
              <a:gd name="connsiteX1" fmla="*/ 3537906 w 12192000"/>
              <a:gd name="connsiteY1" fmla="*/ 1221264 h 2593771"/>
              <a:gd name="connsiteX2" fmla="*/ 6074765 w 12192000"/>
              <a:gd name="connsiteY2" fmla="*/ 1288926 h 2593771"/>
              <a:gd name="connsiteX3" fmla="*/ 9198751 w 12192000"/>
              <a:gd name="connsiteY3" fmla="*/ 1478854 h 2593771"/>
              <a:gd name="connsiteX4" fmla="*/ 12010749 w 12192000"/>
              <a:gd name="connsiteY4" fmla="*/ 0 h 2593771"/>
              <a:gd name="connsiteX5" fmla="*/ 12192000 w 12192000"/>
              <a:gd name="connsiteY5" fmla="*/ 2593771 h 2593771"/>
              <a:gd name="connsiteX6" fmla="*/ 0 w 12192000"/>
              <a:gd name="connsiteY6" fmla="*/ 2593771 h 2593771"/>
              <a:gd name="connsiteX7" fmla="*/ 0 w 12192000"/>
              <a:gd name="connsiteY7" fmla="*/ 280229 h 259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593771">
                <a:moveTo>
                  <a:pt x="0" y="280229"/>
                </a:moveTo>
                <a:cubicBezTo>
                  <a:pt x="546021" y="-32295"/>
                  <a:pt x="2217404" y="901074"/>
                  <a:pt x="3537906" y="1221264"/>
                </a:cubicBezTo>
                <a:cubicBezTo>
                  <a:pt x="4485712" y="1434272"/>
                  <a:pt x="5101368" y="1178062"/>
                  <a:pt x="6074765" y="1288926"/>
                </a:cubicBezTo>
                <a:cubicBezTo>
                  <a:pt x="7018239" y="1331858"/>
                  <a:pt x="8114557" y="1691862"/>
                  <a:pt x="9198751" y="1478854"/>
                </a:cubicBezTo>
                <a:cubicBezTo>
                  <a:pt x="11732296" y="1043300"/>
                  <a:pt x="10911124" y="436968"/>
                  <a:pt x="12010749" y="0"/>
                </a:cubicBezTo>
                <a:lnTo>
                  <a:pt x="12192000" y="2593771"/>
                </a:lnTo>
                <a:lnTo>
                  <a:pt x="0" y="2593771"/>
                </a:lnTo>
                <a:lnTo>
                  <a:pt x="0" y="280229"/>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a:p>
        </p:txBody>
      </p:sp>
      <p:sp>
        <p:nvSpPr>
          <p:cNvPr id="11" name="Rectangle 9">
            <a:extLst>
              <a:ext uri="{FF2B5EF4-FFF2-40B4-BE49-F238E27FC236}">
                <a16:creationId xmlns:a16="http://schemas.microsoft.com/office/drawing/2014/main" id="{4E3B0856-CA71-4CFE-BBEF-6A55274A24E0}"/>
              </a:ext>
            </a:extLst>
          </p:cNvPr>
          <p:cNvSpPr/>
          <p:nvPr/>
        </p:nvSpPr>
        <p:spPr>
          <a:xfrm rot="622294" flipV="1">
            <a:off x="-617951" y="-1610782"/>
            <a:ext cx="13849969" cy="4993862"/>
          </a:xfrm>
          <a:custGeom>
            <a:avLst/>
            <a:gdLst>
              <a:gd name="connsiteX0" fmla="*/ 0 w 12192000"/>
              <a:gd name="connsiteY0" fmla="*/ 0 h 2313542"/>
              <a:gd name="connsiteX1" fmla="*/ 12192000 w 12192000"/>
              <a:gd name="connsiteY1" fmla="*/ 0 h 2313542"/>
              <a:gd name="connsiteX2" fmla="*/ 12192000 w 12192000"/>
              <a:gd name="connsiteY2" fmla="*/ 2313542 h 2313542"/>
              <a:gd name="connsiteX3" fmla="*/ 0 w 12192000"/>
              <a:gd name="connsiteY3" fmla="*/ 2313542 h 2313542"/>
              <a:gd name="connsiteX4" fmla="*/ 0 w 12192000"/>
              <a:gd name="connsiteY4"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72933 w 12192000"/>
              <a:gd name="connsiteY1" fmla="*/ 67324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232059"/>
              <a:gd name="connsiteY0" fmla="*/ 1048009 h 2313542"/>
              <a:gd name="connsiteX1" fmla="*/ 8812992 w 12232059"/>
              <a:gd name="connsiteY1" fmla="*/ 673246 h 2313542"/>
              <a:gd name="connsiteX2" fmla="*/ 12232059 w 12232059"/>
              <a:gd name="connsiteY2" fmla="*/ 0 h 2313542"/>
              <a:gd name="connsiteX3" fmla="*/ 12232059 w 12232059"/>
              <a:gd name="connsiteY3" fmla="*/ 2313542 h 2313542"/>
              <a:gd name="connsiteX4" fmla="*/ 40059 w 12232059"/>
              <a:gd name="connsiteY4" fmla="*/ 2313542 h 2313542"/>
              <a:gd name="connsiteX5" fmla="*/ 0 w 12232059"/>
              <a:gd name="connsiteY5" fmla="*/ 1048009 h 2313542"/>
              <a:gd name="connsiteX0" fmla="*/ 0 w 12232059"/>
              <a:gd name="connsiteY0" fmla="*/ 1048009 h 2313542"/>
              <a:gd name="connsiteX1" fmla="*/ 5507155 w 12232059"/>
              <a:gd name="connsiteY1" fmla="*/ 966580 h 2313542"/>
              <a:gd name="connsiteX2" fmla="*/ 8812992 w 12232059"/>
              <a:gd name="connsiteY2" fmla="*/ 673246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2059" h="2313542">
                <a:moveTo>
                  <a:pt x="0" y="1048009"/>
                </a:moveTo>
                <a:cubicBezTo>
                  <a:pt x="1028405" y="825797"/>
                  <a:pt x="4038323" y="1029040"/>
                  <a:pt x="5507155" y="966580"/>
                </a:cubicBezTo>
                <a:cubicBezTo>
                  <a:pt x="6975987" y="904120"/>
                  <a:pt x="7809397" y="836624"/>
                  <a:pt x="8812992" y="673246"/>
                </a:cubicBezTo>
                <a:lnTo>
                  <a:pt x="12232059" y="0"/>
                </a:lnTo>
                <a:lnTo>
                  <a:pt x="12232059" y="2313542"/>
                </a:lnTo>
                <a:lnTo>
                  <a:pt x="40059" y="2313542"/>
                </a:lnTo>
                <a:lnTo>
                  <a:pt x="0" y="1048009"/>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81095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Harus aman</a:t>
            </a:r>
            <a:endParaRPr sz="4000"/>
          </a:p>
        </p:txBody>
      </p:sp>
      <p:sp>
        <p:nvSpPr>
          <p:cNvPr id="3" name="Content Placeholder 2"/>
          <p:cNvSpPr>
            <a:spLocks noGrp="1"/>
          </p:cNvSpPr>
          <p:nvPr>
            <p:ph idx="1"/>
          </p:nvPr>
        </p:nvSpPr>
        <p:spPr>
          <a:xfrm>
            <a:off x="646111" y="2177977"/>
            <a:ext cx="8946541" cy="2462603"/>
          </a:xfrm>
        </p:spPr>
        <p:txBody>
          <a:bodyPr/>
          <a:lstStyle/>
          <a:p>
            <a:pPr marL="0" indent="0">
              <a:buNone/>
            </a:pPr>
            <a:r>
              <a:rPr lang="id-ID"/>
              <a:t>Keamanan data dan informasi adalah aspek krusial dalam dunia digital saat ini. Melindungi data tidak hanya melindungi privasi dan informasi pribadi, tetapi juga menjaga kepercayaan, reputasi, dan kelangsungan operasi bisnis dan pendidikan. Dengan memahami pentingnya keamanan data, kita dapat mengambil langkah-langkah proaktif untuk melindungi diri dari ancaman cyber dan memastikan keamanan informasi yang kita miliki.</a:t>
            </a:r>
            <a:endParaRPr/>
          </a:p>
        </p:txBody>
      </p:sp>
      <p:sp>
        <p:nvSpPr>
          <p:cNvPr id="4" name="Rectangle 9">
            <a:extLst>
              <a:ext uri="{FF2B5EF4-FFF2-40B4-BE49-F238E27FC236}">
                <a16:creationId xmlns:a16="http://schemas.microsoft.com/office/drawing/2014/main" id="{F9493934-5AE7-4474-BAEB-EE5C6F70BAAB}"/>
              </a:ext>
            </a:extLst>
          </p:cNvPr>
          <p:cNvSpPr/>
          <p:nvPr/>
        </p:nvSpPr>
        <p:spPr>
          <a:xfrm>
            <a:off x="-989284" y="5897880"/>
            <a:ext cx="13804611" cy="960120"/>
          </a:xfrm>
          <a:custGeom>
            <a:avLst/>
            <a:gdLst>
              <a:gd name="connsiteX0" fmla="*/ 0 w 12192000"/>
              <a:gd name="connsiteY0" fmla="*/ 0 h 2313542"/>
              <a:gd name="connsiteX1" fmla="*/ 12192000 w 12192000"/>
              <a:gd name="connsiteY1" fmla="*/ 0 h 2313542"/>
              <a:gd name="connsiteX2" fmla="*/ 12192000 w 12192000"/>
              <a:gd name="connsiteY2" fmla="*/ 2313542 h 2313542"/>
              <a:gd name="connsiteX3" fmla="*/ 0 w 12192000"/>
              <a:gd name="connsiteY3" fmla="*/ 2313542 h 2313542"/>
              <a:gd name="connsiteX4" fmla="*/ 0 w 12192000"/>
              <a:gd name="connsiteY4"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313542">
                <a:moveTo>
                  <a:pt x="0" y="0"/>
                </a:moveTo>
                <a:cubicBezTo>
                  <a:pt x="2934159" y="0"/>
                  <a:pt x="5537812" y="1454224"/>
                  <a:pt x="8857561" y="881348"/>
                </a:cubicBezTo>
                <a:lnTo>
                  <a:pt x="12192000" y="0"/>
                </a:lnTo>
                <a:lnTo>
                  <a:pt x="12192000" y="2313542"/>
                </a:lnTo>
                <a:lnTo>
                  <a:pt x="0" y="2313542"/>
                </a:lnTo>
                <a:lnTo>
                  <a:pt x="0" y="0"/>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a:p>
        </p:txBody>
      </p:sp>
      <p:sp>
        <p:nvSpPr>
          <p:cNvPr id="5" name="Rectangle 9">
            <a:extLst>
              <a:ext uri="{FF2B5EF4-FFF2-40B4-BE49-F238E27FC236}">
                <a16:creationId xmlns:a16="http://schemas.microsoft.com/office/drawing/2014/main" id="{EABC223B-7276-4F06-A014-4C05892D24A9}"/>
              </a:ext>
            </a:extLst>
          </p:cNvPr>
          <p:cNvSpPr/>
          <p:nvPr/>
        </p:nvSpPr>
        <p:spPr>
          <a:xfrm flipV="1">
            <a:off x="-1068932" y="-127075"/>
            <a:ext cx="14341459" cy="1877705"/>
          </a:xfrm>
          <a:custGeom>
            <a:avLst/>
            <a:gdLst>
              <a:gd name="connsiteX0" fmla="*/ 0 w 12192000"/>
              <a:gd name="connsiteY0" fmla="*/ 0 h 2313542"/>
              <a:gd name="connsiteX1" fmla="*/ 12192000 w 12192000"/>
              <a:gd name="connsiteY1" fmla="*/ 0 h 2313542"/>
              <a:gd name="connsiteX2" fmla="*/ 12192000 w 12192000"/>
              <a:gd name="connsiteY2" fmla="*/ 2313542 h 2313542"/>
              <a:gd name="connsiteX3" fmla="*/ 0 w 12192000"/>
              <a:gd name="connsiteY3" fmla="*/ 2313542 h 2313542"/>
              <a:gd name="connsiteX4" fmla="*/ 0 w 12192000"/>
              <a:gd name="connsiteY4"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72933 w 12192000"/>
              <a:gd name="connsiteY1" fmla="*/ 67324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232059"/>
              <a:gd name="connsiteY0" fmla="*/ 1048009 h 2313542"/>
              <a:gd name="connsiteX1" fmla="*/ 8812992 w 12232059"/>
              <a:gd name="connsiteY1" fmla="*/ 673246 h 2313542"/>
              <a:gd name="connsiteX2" fmla="*/ 12232059 w 12232059"/>
              <a:gd name="connsiteY2" fmla="*/ 0 h 2313542"/>
              <a:gd name="connsiteX3" fmla="*/ 12232059 w 12232059"/>
              <a:gd name="connsiteY3" fmla="*/ 2313542 h 2313542"/>
              <a:gd name="connsiteX4" fmla="*/ 40059 w 12232059"/>
              <a:gd name="connsiteY4" fmla="*/ 2313542 h 2313542"/>
              <a:gd name="connsiteX5" fmla="*/ 0 w 12232059"/>
              <a:gd name="connsiteY5" fmla="*/ 1048009 h 2313542"/>
              <a:gd name="connsiteX0" fmla="*/ 0 w 12232059"/>
              <a:gd name="connsiteY0" fmla="*/ 1048009 h 2313542"/>
              <a:gd name="connsiteX1" fmla="*/ 9287447 w 12232059"/>
              <a:gd name="connsiteY1" fmla="*/ 703255 h 2313542"/>
              <a:gd name="connsiteX2" fmla="*/ 12232059 w 12232059"/>
              <a:gd name="connsiteY2" fmla="*/ 0 h 2313542"/>
              <a:gd name="connsiteX3" fmla="*/ 12232059 w 12232059"/>
              <a:gd name="connsiteY3" fmla="*/ 2313542 h 2313542"/>
              <a:gd name="connsiteX4" fmla="*/ 40059 w 12232059"/>
              <a:gd name="connsiteY4" fmla="*/ 2313542 h 2313542"/>
              <a:gd name="connsiteX5" fmla="*/ 0 w 12232059"/>
              <a:gd name="connsiteY5" fmla="*/ 1048009 h 2313542"/>
              <a:gd name="connsiteX0" fmla="*/ 0 w 12232059"/>
              <a:gd name="connsiteY0" fmla="*/ 1048009 h 2313542"/>
              <a:gd name="connsiteX1" fmla="*/ 4750116 w 12232059"/>
              <a:gd name="connsiteY1" fmla="*/ 2148492 h 2313542"/>
              <a:gd name="connsiteX2" fmla="*/ 9287447 w 12232059"/>
              <a:gd name="connsiteY2" fmla="*/ 703255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287447 w 12232059"/>
              <a:gd name="connsiteY2" fmla="*/ 703255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590290 w 12232059"/>
              <a:gd name="connsiteY2" fmla="*/ 508196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600384 w 12232059"/>
              <a:gd name="connsiteY2" fmla="*/ 28049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666135"/>
              <a:gd name="connsiteY0" fmla="*/ 1019960 h 2285493"/>
              <a:gd name="connsiteX1" fmla="*/ 4750116 w 12666135"/>
              <a:gd name="connsiteY1" fmla="*/ 2120443 h 2285493"/>
              <a:gd name="connsiteX2" fmla="*/ 9600384 w 12666135"/>
              <a:gd name="connsiteY2" fmla="*/ 0 h 2285493"/>
              <a:gd name="connsiteX3" fmla="*/ 12666135 w 12666135"/>
              <a:gd name="connsiteY3" fmla="*/ 1937551 h 2285493"/>
              <a:gd name="connsiteX4" fmla="*/ 12232059 w 12666135"/>
              <a:gd name="connsiteY4" fmla="*/ 2285493 h 2285493"/>
              <a:gd name="connsiteX5" fmla="*/ 40059 w 12666135"/>
              <a:gd name="connsiteY5" fmla="*/ 2285493 h 2285493"/>
              <a:gd name="connsiteX6" fmla="*/ 0 w 12666135"/>
              <a:gd name="connsiteY6" fmla="*/ 1019960 h 2285493"/>
              <a:gd name="connsiteX0" fmla="*/ 0 w 12666135"/>
              <a:gd name="connsiteY0" fmla="*/ 1034965 h 2300498"/>
              <a:gd name="connsiteX1" fmla="*/ 4750116 w 12666135"/>
              <a:gd name="connsiteY1" fmla="*/ 2135448 h 2300498"/>
              <a:gd name="connsiteX2" fmla="*/ 10347398 w 12666135"/>
              <a:gd name="connsiteY2" fmla="*/ 0 h 2300498"/>
              <a:gd name="connsiteX3" fmla="*/ 12666135 w 12666135"/>
              <a:gd name="connsiteY3" fmla="*/ 1952556 h 2300498"/>
              <a:gd name="connsiteX4" fmla="*/ 12232059 w 12666135"/>
              <a:gd name="connsiteY4" fmla="*/ 2300498 h 2300498"/>
              <a:gd name="connsiteX5" fmla="*/ 40059 w 12666135"/>
              <a:gd name="connsiteY5" fmla="*/ 2300498 h 2300498"/>
              <a:gd name="connsiteX6" fmla="*/ 0 w 12666135"/>
              <a:gd name="connsiteY6" fmla="*/ 1034965 h 2300498"/>
              <a:gd name="connsiteX0" fmla="*/ 0 w 12666135"/>
              <a:gd name="connsiteY0" fmla="*/ 1199398 h 2464931"/>
              <a:gd name="connsiteX1" fmla="*/ 4750116 w 12666135"/>
              <a:gd name="connsiteY1" fmla="*/ 2299881 h 2464931"/>
              <a:gd name="connsiteX2" fmla="*/ 10347398 w 12666135"/>
              <a:gd name="connsiteY2" fmla="*/ 164433 h 2464931"/>
              <a:gd name="connsiteX3" fmla="*/ 12666135 w 12666135"/>
              <a:gd name="connsiteY3" fmla="*/ 2116989 h 2464931"/>
              <a:gd name="connsiteX4" fmla="*/ 12232059 w 12666135"/>
              <a:gd name="connsiteY4" fmla="*/ 2464931 h 2464931"/>
              <a:gd name="connsiteX5" fmla="*/ 40059 w 12666135"/>
              <a:gd name="connsiteY5" fmla="*/ 2464931 h 2464931"/>
              <a:gd name="connsiteX6" fmla="*/ 0 w 12666135"/>
              <a:gd name="connsiteY6" fmla="*/ 1199398 h 2464931"/>
              <a:gd name="connsiteX0" fmla="*/ 0 w 12666135"/>
              <a:gd name="connsiteY0" fmla="*/ 1199399 h 2464932"/>
              <a:gd name="connsiteX1" fmla="*/ 4750116 w 12666135"/>
              <a:gd name="connsiteY1" fmla="*/ 2299882 h 2464932"/>
              <a:gd name="connsiteX2" fmla="*/ 10347398 w 12666135"/>
              <a:gd name="connsiteY2" fmla="*/ 164434 h 2464932"/>
              <a:gd name="connsiteX3" fmla="*/ 12666135 w 12666135"/>
              <a:gd name="connsiteY3" fmla="*/ 2116990 h 2464932"/>
              <a:gd name="connsiteX4" fmla="*/ 12232059 w 12666135"/>
              <a:gd name="connsiteY4" fmla="*/ 2464932 h 2464932"/>
              <a:gd name="connsiteX5" fmla="*/ 40059 w 12666135"/>
              <a:gd name="connsiteY5" fmla="*/ 2464932 h 2464932"/>
              <a:gd name="connsiteX6" fmla="*/ 0 w 12666135"/>
              <a:gd name="connsiteY6" fmla="*/ 1199399 h 246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6135" h="2464932">
                <a:moveTo>
                  <a:pt x="0" y="1199399"/>
                </a:moveTo>
                <a:cubicBezTo>
                  <a:pt x="445152" y="999338"/>
                  <a:pt x="3202208" y="2357341"/>
                  <a:pt x="4750116" y="2299882"/>
                </a:cubicBezTo>
                <a:cubicBezTo>
                  <a:pt x="6802763" y="2422478"/>
                  <a:pt x="8094294" y="-745371"/>
                  <a:pt x="10347398" y="164434"/>
                </a:cubicBezTo>
                <a:cubicBezTo>
                  <a:pt x="11514007" y="815287"/>
                  <a:pt x="11893223" y="1466138"/>
                  <a:pt x="12666135" y="2116990"/>
                </a:cubicBezTo>
                <a:lnTo>
                  <a:pt x="12232059" y="2464932"/>
                </a:lnTo>
                <a:lnTo>
                  <a:pt x="40059" y="2464932"/>
                </a:lnTo>
                <a:lnTo>
                  <a:pt x="0" y="1199399"/>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8097-4A2E-4EA5-BC00-153C9BFD4431}"/>
              </a:ext>
            </a:extLst>
          </p:cNvPr>
          <p:cNvSpPr>
            <a:spLocks noGrp="1"/>
          </p:cNvSpPr>
          <p:nvPr>
            <p:ph type="title"/>
          </p:nvPr>
        </p:nvSpPr>
        <p:spPr/>
        <p:txBody>
          <a:bodyPr/>
          <a:lstStyle/>
          <a:p>
            <a:r>
              <a:rPr lang="id-ID" b="1"/>
              <a:t>Kenali dan Pahami</a:t>
            </a:r>
            <a:endParaRPr lang="id-ID"/>
          </a:p>
        </p:txBody>
      </p:sp>
      <p:sp>
        <p:nvSpPr>
          <p:cNvPr id="3" name="Content Placeholder 2">
            <a:extLst>
              <a:ext uri="{FF2B5EF4-FFF2-40B4-BE49-F238E27FC236}">
                <a16:creationId xmlns:a16="http://schemas.microsoft.com/office/drawing/2014/main" id="{D6E7FDD4-DCFD-4C0F-9789-2CA7A5791A95}"/>
              </a:ext>
            </a:extLst>
          </p:cNvPr>
          <p:cNvSpPr>
            <a:spLocks noGrp="1"/>
          </p:cNvSpPr>
          <p:nvPr>
            <p:ph idx="1"/>
          </p:nvPr>
        </p:nvSpPr>
        <p:spPr>
          <a:xfrm>
            <a:off x="646111" y="2067716"/>
            <a:ext cx="8946541" cy="4195481"/>
          </a:xfrm>
        </p:spPr>
        <p:txBody>
          <a:bodyPr>
            <a:normAutofit/>
          </a:bodyPr>
          <a:lstStyle/>
          <a:p>
            <a:pPr marL="0" indent="0">
              <a:buNone/>
            </a:pPr>
            <a:r>
              <a:rPr lang="id-ID" sz="2400"/>
              <a:t>Keamanan data dan informasi bukan hanya tentang teknologi, tapi juga tentang melindungi apa yang paling berharga: privasi, kepercayaan, dan keamanan kita. Mari kita tingkatkan kesadaran dan ambil langkah proaktif untuk menjaga data kita tetap aman.</a:t>
            </a:r>
          </a:p>
        </p:txBody>
      </p:sp>
    </p:spTree>
    <p:extLst>
      <p:ext uri="{BB962C8B-B14F-4D97-AF65-F5344CB8AC3E}">
        <p14:creationId xmlns:p14="http://schemas.microsoft.com/office/powerpoint/2010/main" val="2659399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Phishing</a:t>
            </a:r>
          </a:p>
        </p:txBody>
      </p:sp>
      <p:sp>
        <p:nvSpPr>
          <p:cNvPr id="3" name="Content Placeholder 2"/>
          <p:cNvSpPr>
            <a:spLocks noGrp="1"/>
          </p:cNvSpPr>
          <p:nvPr>
            <p:ph idx="1"/>
          </p:nvPr>
        </p:nvSpPr>
        <p:spPr>
          <a:xfrm>
            <a:off x="512073" y="1592545"/>
            <a:ext cx="5583927" cy="4195481"/>
          </a:xfrm>
        </p:spPr>
        <p:txBody>
          <a:bodyPr/>
          <a:lstStyle/>
          <a:p>
            <a:r>
              <a:t>Definisi: Usaha untuk mendapatkan informasi sensitif dengan menyamar sebagai entitas tepercaya</a:t>
            </a:r>
          </a:p>
          <a:p>
            <a:r>
              <a:t>Contoh Kasus: Email palsu dari bank yang meminta informasi login</a:t>
            </a:r>
          </a:p>
          <a:p>
            <a:r>
              <a:t>Dampak: Pencurian identitas, akses tidak sah ke akun</a:t>
            </a:r>
          </a:p>
        </p:txBody>
      </p:sp>
      <p:sp>
        <p:nvSpPr>
          <p:cNvPr id="6" name="Rectangle 9">
            <a:extLst>
              <a:ext uri="{FF2B5EF4-FFF2-40B4-BE49-F238E27FC236}">
                <a16:creationId xmlns:a16="http://schemas.microsoft.com/office/drawing/2014/main" id="{A3F18DC9-543A-4E38-8246-187A5E01CB1E}"/>
              </a:ext>
            </a:extLst>
          </p:cNvPr>
          <p:cNvSpPr/>
          <p:nvPr/>
        </p:nvSpPr>
        <p:spPr>
          <a:xfrm>
            <a:off x="-989284" y="5897880"/>
            <a:ext cx="13804611" cy="960120"/>
          </a:xfrm>
          <a:custGeom>
            <a:avLst/>
            <a:gdLst>
              <a:gd name="connsiteX0" fmla="*/ 0 w 12192000"/>
              <a:gd name="connsiteY0" fmla="*/ 0 h 2313542"/>
              <a:gd name="connsiteX1" fmla="*/ 12192000 w 12192000"/>
              <a:gd name="connsiteY1" fmla="*/ 0 h 2313542"/>
              <a:gd name="connsiteX2" fmla="*/ 12192000 w 12192000"/>
              <a:gd name="connsiteY2" fmla="*/ 2313542 h 2313542"/>
              <a:gd name="connsiteX3" fmla="*/ 0 w 12192000"/>
              <a:gd name="connsiteY3" fmla="*/ 2313542 h 2313542"/>
              <a:gd name="connsiteX4" fmla="*/ 0 w 12192000"/>
              <a:gd name="connsiteY4"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313542">
                <a:moveTo>
                  <a:pt x="0" y="0"/>
                </a:moveTo>
                <a:cubicBezTo>
                  <a:pt x="2934159" y="0"/>
                  <a:pt x="5537812" y="1454224"/>
                  <a:pt x="8857561" y="881348"/>
                </a:cubicBezTo>
                <a:lnTo>
                  <a:pt x="12192000" y="0"/>
                </a:lnTo>
                <a:lnTo>
                  <a:pt x="12192000" y="2313542"/>
                </a:lnTo>
                <a:lnTo>
                  <a:pt x="0" y="2313542"/>
                </a:lnTo>
                <a:lnTo>
                  <a:pt x="0" y="0"/>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a:p>
        </p:txBody>
      </p:sp>
      <p:sp>
        <p:nvSpPr>
          <p:cNvPr id="7" name="Rectangle 9">
            <a:extLst>
              <a:ext uri="{FF2B5EF4-FFF2-40B4-BE49-F238E27FC236}">
                <a16:creationId xmlns:a16="http://schemas.microsoft.com/office/drawing/2014/main" id="{A5EAFA95-EC1D-485A-B44C-CF4F0A9BE478}"/>
              </a:ext>
            </a:extLst>
          </p:cNvPr>
          <p:cNvSpPr/>
          <p:nvPr/>
        </p:nvSpPr>
        <p:spPr>
          <a:xfrm flipV="1">
            <a:off x="-1068932" y="-127075"/>
            <a:ext cx="14341459" cy="1877705"/>
          </a:xfrm>
          <a:custGeom>
            <a:avLst/>
            <a:gdLst>
              <a:gd name="connsiteX0" fmla="*/ 0 w 12192000"/>
              <a:gd name="connsiteY0" fmla="*/ 0 h 2313542"/>
              <a:gd name="connsiteX1" fmla="*/ 12192000 w 12192000"/>
              <a:gd name="connsiteY1" fmla="*/ 0 h 2313542"/>
              <a:gd name="connsiteX2" fmla="*/ 12192000 w 12192000"/>
              <a:gd name="connsiteY2" fmla="*/ 2313542 h 2313542"/>
              <a:gd name="connsiteX3" fmla="*/ 0 w 12192000"/>
              <a:gd name="connsiteY3" fmla="*/ 2313542 h 2313542"/>
              <a:gd name="connsiteX4" fmla="*/ 0 w 12192000"/>
              <a:gd name="connsiteY4"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72933 w 12192000"/>
              <a:gd name="connsiteY1" fmla="*/ 67324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232059"/>
              <a:gd name="connsiteY0" fmla="*/ 1048009 h 2313542"/>
              <a:gd name="connsiteX1" fmla="*/ 8812992 w 12232059"/>
              <a:gd name="connsiteY1" fmla="*/ 673246 h 2313542"/>
              <a:gd name="connsiteX2" fmla="*/ 12232059 w 12232059"/>
              <a:gd name="connsiteY2" fmla="*/ 0 h 2313542"/>
              <a:gd name="connsiteX3" fmla="*/ 12232059 w 12232059"/>
              <a:gd name="connsiteY3" fmla="*/ 2313542 h 2313542"/>
              <a:gd name="connsiteX4" fmla="*/ 40059 w 12232059"/>
              <a:gd name="connsiteY4" fmla="*/ 2313542 h 2313542"/>
              <a:gd name="connsiteX5" fmla="*/ 0 w 12232059"/>
              <a:gd name="connsiteY5" fmla="*/ 1048009 h 2313542"/>
              <a:gd name="connsiteX0" fmla="*/ 0 w 12232059"/>
              <a:gd name="connsiteY0" fmla="*/ 1048009 h 2313542"/>
              <a:gd name="connsiteX1" fmla="*/ 9287447 w 12232059"/>
              <a:gd name="connsiteY1" fmla="*/ 703255 h 2313542"/>
              <a:gd name="connsiteX2" fmla="*/ 12232059 w 12232059"/>
              <a:gd name="connsiteY2" fmla="*/ 0 h 2313542"/>
              <a:gd name="connsiteX3" fmla="*/ 12232059 w 12232059"/>
              <a:gd name="connsiteY3" fmla="*/ 2313542 h 2313542"/>
              <a:gd name="connsiteX4" fmla="*/ 40059 w 12232059"/>
              <a:gd name="connsiteY4" fmla="*/ 2313542 h 2313542"/>
              <a:gd name="connsiteX5" fmla="*/ 0 w 12232059"/>
              <a:gd name="connsiteY5" fmla="*/ 1048009 h 2313542"/>
              <a:gd name="connsiteX0" fmla="*/ 0 w 12232059"/>
              <a:gd name="connsiteY0" fmla="*/ 1048009 h 2313542"/>
              <a:gd name="connsiteX1" fmla="*/ 4750116 w 12232059"/>
              <a:gd name="connsiteY1" fmla="*/ 2148492 h 2313542"/>
              <a:gd name="connsiteX2" fmla="*/ 9287447 w 12232059"/>
              <a:gd name="connsiteY2" fmla="*/ 703255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287447 w 12232059"/>
              <a:gd name="connsiteY2" fmla="*/ 703255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590290 w 12232059"/>
              <a:gd name="connsiteY2" fmla="*/ 508196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600384 w 12232059"/>
              <a:gd name="connsiteY2" fmla="*/ 28049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666135"/>
              <a:gd name="connsiteY0" fmla="*/ 1019960 h 2285493"/>
              <a:gd name="connsiteX1" fmla="*/ 4750116 w 12666135"/>
              <a:gd name="connsiteY1" fmla="*/ 2120443 h 2285493"/>
              <a:gd name="connsiteX2" fmla="*/ 9600384 w 12666135"/>
              <a:gd name="connsiteY2" fmla="*/ 0 h 2285493"/>
              <a:gd name="connsiteX3" fmla="*/ 12666135 w 12666135"/>
              <a:gd name="connsiteY3" fmla="*/ 1937551 h 2285493"/>
              <a:gd name="connsiteX4" fmla="*/ 12232059 w 12666135"/>
              <a:gd name="connsiteY4" fmla="*/ 2285493 h 2285493"/>
              <a:gd name="connsiteX5" fmla="*/ 40059 w 12666135"/>
              <a:gd name="connsiteY5" fmla="*/ 2285493 h 2285493"/>
              <a:gd name="connsiteX6" fmla="*/ 0 w 12666135"/>
              <a:gd name="connsiteY6" fmla="*/ 1019960 h 2285493"/>
              <a:gd name="connsiteX0" fmla="*/ 0 w 12666135"/>
              <a:gd name="connsiteY0" fmla="*/ 1034965 h 2300498"/>
              <a:gd name="connsiteX1" fmla="*/ 4750116 w 12666135"/>
              <a:gd name="connsiteY1" fmla="*/ 2135448 h 2300498"/>
              <a:gd name="connsiteX2" fmla="*/ 10347398 w 12666135"/>
              <a:gd name="connsiteY2" fmla="*/ 0 h 2300498"/>
              <a:gd name="connsiteX3" fmla="*/ 12666135 w 12666135"/>
              <a:gd name="connsiteY3" fmla="*/ 1952556 h 2300498"/>
              <a:gd name="connsiteX4" fmla="*/ 12232059 w 12666135"/>
              <a:gd name="connsiteY4" fmla="*/ 2300498 h 2300498"/>
              <a:gd name="connsiteX5" fmla="*/ 40059 w 12666135"/>
              <a:gd name="connsiteY5" fmla="*/ 2300498 h 2300498"/>
              <a:gd name="connsiteX6" fmla="*/ 0 w 12666135"/>
              <a:gd name="connsiteY6" fmla="*/ 1034965 h 2300498"/>
              <a:gd name="connsiteX0" fmla="*/ 0 w 12666135"/>
              <a:gd name="connsiteY0" fmla="*/ 1199398 h 2464931"/>
              <a:gd name="connsiteX1" fmla="*/ 4750116 w 12666135"/>
              <a:gd name="connsiteY1" fmla="*/ 2299881 h 2464931"/>
              <a:gd name="connsiteX2" fmla="*/ 10347398 w 12666135"/>
              <a:gd name="connsiteY2" fmla="*/ 164433 h 2464931"/>
              <a:gd name="connsiteX3" fmla="*/ 12666135 w 12666135"/>
              <a:gd name="connsiteY3" fmla="*/ 2116989 h 2464931"/>
              <a:gd name="connsiteX4" fmla="*/ 12232059 w 12666135"/>
              <a:gd name="connsiteY4" fmla="*/ 2464931 h 2464931"/>
              <a:gd name="connsiteX5" fmla="*/ 40059 w 12666135"/>
              <a:gd name="connsiteY5" fmla="*/ 2464931 h 2464931"/>
              <a:gd name="connsiteX6" fmla="*/ 0 w 12666135"/>
              <a:gd name="connsiteY6" fmla="*/ 1199398 h 2464931"/>
              <a:gd name="connsiteX0" fmla="*/ 0 w 12666135"/>
              <a:gd name="connsiteY0" fmla="*/ 1199399 h 2464932"/>
              <a:gd name="connsiteX1" fmla="*/ 4750116 w 12666135"/>
              <a:gd name="connsiteY1" fmla="*/ 2299882 h 2464932"/>
              <a:gd name="connsiteX2" fmla="*/ 10347398 w 12666135"/>
              <a:gd name="connsiteY2" fmla="*/ 164434 h 2464932"/>
              <a:gd name="connsiteX3" fmla="*/ 12666135 w 12666135"/>
              <a:gd name="connsiteY3" fmla="*/ 2116990 h 2464932"/>
              <a:gd name="connsiteX4" fmla="*/ 12232059 w 12666135"/>
              <a:gd name="connsiteY4" fmla="*/ 2464932 h 2464932"/>
              <a:gd name="connsiteX5" fmla="*/ 40059 w 12666135"/>
              <a:gd name="connsiteY5" fmla="*/ 2464932 h 2464932"/>
              <a:gd name="connsiteX6" fmla="*/ 0 w 12666135"/>
              <a:gd name="connsiteY6" fmla="*/ 1199399 h 246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6135" h="2464932">
                <a:moveTo>
                  <a:pt x="0" y="1199399"/>
                </a:moveTo>
                <a:cubicBezTo>
                  <a:pt x="445152" y="999338"/>
                  <a:pt x="3202208" y="2357341"/>
                  <a:pt x="4750116" y="2299882"/>
                </a:cubicBezTo>
                <a:cubicBezTo>
                  <a:pt x="6802763" y="2422478"/>
                  <a:pt x="8094294" y="-745371"/>
                  <a:pt x="10347398" y="164434"/>
                </a:cubicBezTo>
                <a:cubicBezTo>
                  <a:pt x="11514007" y="815287"/>
                  <a:pt x="11893223" y="1466138"/>
                  <a:pt x="12666135" y="2116990"/>
                </a:cubicBezTo>
                <a:lnTo>
                  <a:pt x="12232059" y="2464932"/>
                </a:lnTo>
                <a:lnTo>
                  <a:pt x="40059" y="2464932"/>
                </a:lnTo>
                <a:lnTo>
                  <a:pt x="0" y="1199399"/>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a:p>
        </p:txBody>
      </p:sp>
      <p:pic>
        <p:nvPicPr>
          <p:cNvPr id="1026" name="Picture 2" descr="Image result for phishing">
            <a:extLst>
              <a:ext uri="{FF2B5EF4-FFF2-40B4-BE49-F238E27FC236}">
                <a16:creationId xmlns:a16="http://schemas.microsoft.com/office/drawing/2014/main" id="{B20ECA43-5FE4-4DE1-B066-81016E5592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578" y="1903825"/>
            <a:ext cx="3956834" cy="395683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Malware</a:t>
            </a:r>
          </a:p>
        </p:txBody>
      </p:sp>
      <p:sp>
        <p:nvSpPr>
          <p:cNvPr id="3" name="Content Placeholder 2"/>
          <p:cNvSpPr>
            <a:spLocks noGrp="1"/>
          </p:cNvSpPr>
          <p:nvPr>
            <p:ph idx="1"/>
          </p:nvPr>
        </p:nvSpPr>
        <p:spPr>
          <a:xfrm>
            <a:off x="1103312" y="2052918"/>
            <a:ext cx="5242403" cy="4195481"/>
          </a:xfrm>
        </p:spPr>
        <p:txBody>
          <a:bodyPr/>
          <a:lstStyle/>
          <a:p>
            <a:r>
              <a:t>Definisi: Perangkat lunak berbahaya yang dirancang untuk merusak, mengganggu, atau mencuri data</a:t>
            </a:r>
          </a:p>
          <a:p>
            <a:r>
              <a:t>Contoh Kasus: Virus, worm, trojan</a:t>
            </a:r>
          </a:p>
          <a:p>
            <a:r>
              <a:t>Dampak: Kerusakan sistem, pencurian data, kehilangan akses</a:t>
            </a:r>
          </a:p>
        </p:txBody>
      </p:sp>
      <p:sp>
        <p:nvSpPr>
          <p:cNvPr id="6" name="Rectangle 9">
            <a:extLst>
              <a:ext uri="{FF2B5EF4-FFF2-40B4-BE49-F238E27FC236}">
                <a16:creationId xmlns:a16="http://schemas.microsoft.com/office/drawing/2014/main" id="{0783AC01-25BB-4A69-9331-5BF03EF39DAE}"/>
              </a:ext>
            </a:extLst>
          </p:cNvPr>
          <p:cNvSpPr/>
          <p:nvPr/>
        </p:nvSpPr>
        <p:spPr>
          <a:xfrm>
            <a:off x="-989284" y="5897880"/>
            <a:ext cx="13804611" cy="960120"/>
          </a:xfrm>
          <a:custGeom>
            <a:avLst/>
            <a:gdLst>
              <a:gd name="connsiteX0" fmla="*/ 0 w 12192000"/>
              <a:gd name="connsiteY0" fmla="*/ 0 h 2313542"/>
              <a:gd name="connsiteX1" fmla="*/ 12192000 w 12192000"/>
              <a:gd name="connsiteY1" fmla="*/ 0 h 2313542"/>
              <a:gd name="connsiteX2" fmla="*/ 12192000 w 12192000"/>
              <a:gd name="connsiteY2" fmla="*/ 2313542 h 2313542"/>
              <a:gd name="connsiteX3" fmla="*/ 0 w 12192000"/>
              <a:gd name="connsiteY3" fmla="*/ 2313542 h 2313542"/>
              <a:gd name="connsiteX4" fmla="*/ 0 w 12192000"/>
              <a:gd name="connsiteY4"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313542">
                <a:moveTo>
                  <a:pt x="0" y="0"/>
                </a:moveTo>
                <a:cubicBezTo>
                  <a:pt x="2934159" y="0"/>
                  <a:pt x="5537812" y="1454224"/>
                  <a:pt x="8857561" y="881348"/>
                </a:cubicBezTo>
                <a:lnTo>
                  <a:pt x="12192000" y="0"/>
                </a:lnTo>
                <a:lnTo>
                  <a:pt x="12192000" y="2313542"/>
                </a:lnTo>
                <a:lnTo>
                  <a:pt x="0" y="2313542"/>
                </a:lnTo>
                <a:lnTo>
                  <a:pt x="0" y="0"/>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a:p>
        </p:txBody>
      </p:sp>
      <p:sp>
        <p:nvSpPr>
          <p:cNvPr id="7" name="Rectangle 9">
            <a:extLst>
              <a:ext uri="{FF2B5EF4-FFF2-40B4-BE49-F238E27FC236}">
                <a16:creationId xmlns:a16="http://schemas.microsoft.com/office/drawing/2014/main" id="{400A8552-85D2-4C53-A6B9-8B1D3D83C11C}"/>
              </a:ext>
            </a:extLst>
          </p:cNvPr>
          <p:cNvSpPr/>
          <p:nvPr/>
        </p:nvSpPr>
        <p:spPr>
          <a:xfrm flipV="1">
            <a:off x="-1068932" y="-127075"/>
            <a:ext cx="14341459" cy="1877705"/>
          </a:xfrm>
          <a:custGeom>
            <a:avLst/>
            <a:gdLst>
              <a:gd name="connsiteX0" fmla="*/ 0 w 12192000"/>
              <a:gd name="connsiteY0" fmla="*/ 0 h 2313542"/>
              <a:gd name="connsiteX1" fmla="*/ 12192000 w 12192000"/>
              <a:gd name="connsiteY1" fmla="*/ 0 h 2313542"/>
              <a:gd name="connsiteX2" fmla="*/ 12192000 w 12192000"/>
              <a:gd name="connsiteY2" fmla="*/ 2313542 h 2313542"/>
              <a:gd name="connsiteX3" fmla="*/ 0 w 12192000"/>
              <a:gd name="connsiteY3" fmla="*/ 2313542 h 2313542"/>
              <a:gd name="connsiteX4" fmla="*/ 0 w 12192000"/>
              <a:gd name="connsiteY4"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72933 w 12192000"/>
              <a:gd name="connsiteY1" fmla="*/ 67324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232059"/>
              <a:gd name="connsiteY0" fmla="*/ 1048009 h 2313542"/>
              <a:gd name="connsiteX1" fmla="*/ 8812992 w 12232059"/>
              <a:gd name="connsiteY1" fmla="*/ 673246 h 2313542"/>
              <a:gd name="connsiteX2" fmla="*/ 12232059 w 12232059"/>
              <a:gd name="connsiteY2" fmla="*/ 0 h 2313542"/>
              <a:gd name="connsiteX3" fmla="*/ 12232059 w 12232059"/>
              <a:gd name="connsiteY3" fmla="*/ 2313542 h 2313542"/>
              <a:gd name="connsiteX4" fmla="*/ 40059 w 12232059"/>
              <a:gd name="connsiteY4" fmla="*/ 2313542 h 2313542"/>
              <a:gd name="connsiteX5" fmla="*/ 0 w 12232059"/>
              <a:gd name="connsiteY5" fmla="*/ 1048009 h 2313542"/>
              <a:gd name="connsiteX0" fmla="*/ 0 w 12232059"/>
              <a:gd name="connsiteY0" fmla="*/ 1048009 h 2313542"/>
              <a:gd name="connsiteX1" fmla="*/ 9287447 w 12232059"/>
              <a:gd name="connsiteY1" fmla="*/ 703255 h 2313542"/>
              <a:gd name="connsiteX2" fmla="*/ 12232059 w 12232059"/>
              <a:gd name="connsiteY2" fmla="*/ 0 h 2313542"/>
              <a:gd name="connsiteX3" fmla="*/ 12232059 w 12232059"/>
              <a:gd name="connsiteY3" fmla="*/ 2313542 h 2313542"/>
              <a:gd name="connsiteX4" fmla="*/ 40059 w 12232059"/>
              <a:gd name="connsiteY4" fmla="*/ 2313542 h 2313542"/>
              <a:gd name="connsiteX5" fmla="*/ 0 w 12232059"/>
              <a:gd name="connsiteY5" fmla="*/ 1048009 h 2313542"/>
              <a:gd name="connsiteX0" fmla="*/ 0 w 12232059"/>
              <a:gd name="connsiteY0" fmla="*/ 1048009 h 2313542"/>
              <a:gd name="connsiteX1" fmla="*/ 4750116 w 12232059"/>
              <a:gd name="connsiteY1" fmla="*/ 2148492 h 2313542"/>
              <a:gd name="connsiteX2" fmla="*/ 9287447 w 12232059"/>
              <a:gd name="connsiteY2" fmla="*/ 703255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287447 w 12232059"/>
              <a:gd name="connsiteY2" fmla="*/ 703255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590290 w 12232059"/>
              <a:gd name="connsiteY2" fmla="*/ 508196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600384 w 12232059"/>
              <a:gd name="connsiteY2" fmla="*/ 28049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666135"/>
              <a:gd name="connsiteY0" fmla="*/ 1019960 h 2285493"/>
              <a:gd name="connsiteX1" fmla="*/ 4750116 w 12666135"/>
              <a:gd name="connsiteY1" fmla="*/ 2120443 h 2285493"/>
              <a:gd name="connsiteX2" fmla="*/ 9600384 w 12666135"/>
              <a:gd name="connsiteY2" fmla="*/ 0 h 2285493"/>
              <a:gd name="connsiteX3" fmla="*/ 12666135 w 12666135"/>
              <a:gd name="connsiteY3" fmla="*/ 1937551 h 2285493"/>
              <a:gd name="connsiteX4" fmla="*/ 12232059 w 12666135"/>
              <a:gd name="connsiteY4" fmla="*/ 2285493 h 2285493"/>
              <a:gd name="connsiteX5" fmla="*/ 40059 w 12666135"/>
              <a:gd name="connsiteY5" fmla="*/ 2285493 h 2285493"/>
              <a:gd name="connsiteX6" fmla="*/ 0 w 12666135"/>
              <a:gd name="connsiteY6" fmla="*/ 1019960 h 2285493"/>
              <a:gd name="connsiteX0" fmla="*/ 0 w 12666135"/>
              <a:gd name="connsiteY0" fmla="*/ 1034965 h 2300498"/>
              <a:gd name="connsiteX1" fmla="*/ 4750116 w 12666135"/>
              <a:gd name="connsiteY1" fmla="*/ 2135448 h 2300498"/>
              <a:gd name="connsiteX2" fmla="*/ 10347398 w 12666135"/>
              <a:gd name="connsiteY2" fmla="*/ 0 h 2300498"/>
              <a:gd name="connsiteX3" fmla="*/ 12666135 w 12666135"/>
              <a:gd name="connsiteY3" fmla="*/ 1952556 h 2300498"/>
              <a:gd name="connsiteX4" fmla="*/ 12232059 w 12666135"/>
              <a:gd name="connsiteY4" fmla="*/ 2300498 h 2300498"/>
              <a:gd name="connsiteX5" fmla="*/ 40059 w 12666135"/>
              <a:gd name="connsiteY5" fmla="*/ 2300498 h 2300498"/>
              <a:gd name="connsiteX6" fmla="*/ 0 w 12666135"/>
              <a:gd name="connsiteY6" fmla="*/ 1034965 h 2300498"/>
              <a:gd name="connsiteX0" fmla="*/ 0 w 12666135"/>
              <a:gd name="connsiteY0" fmla="*/ 1199398 h 2464931"/>
              <a:gd name="connsiteX1" fmla="*/ 4750116 w 12666135"/>
              <a:gd name="connsiteY1" fmla="*/ 2299881 h 2464931"/>
              <a:gd name="connsiteX2" fmla="*/ 10347398 w 12666135"/>
              <a:gd name="connsiteY2" fmla="*/ 164433 h 2464931"/>
              <a:gd name="connsiteX3" fmla="*/ 12666135 w 12666135"/>
              <a:gd name="connsiteY3" fmla="*/ 2116989 h 2464931"/>
              <a:gd name="connsiteX4" fmla="*/ 12232059 w 12666135"/>
              <a:gd name="connsiteY4" fmla="*/ 2464931 h 2464931"/>
              <a:gd name="connsiteX5" fmla="*/ 40059 w 12666135"/>
              <a:gd name="connsiteY5" fmla="*/ 2464931 h 2464931"/>
              <a:gd name="connsiteX6" fmla="*/ 0 w 12666135"/>
              <a:gd name="connsiteY6" fmla="*/ 1199398 h 2464931"/>
              <a:gd name="connsiteX0" fmla="*/ 0 w 12666135"/>
              <a:gd name="connsiteY0" fmla="*/ 1199399 h 2464932"/>
              <a:gd name="connsiteX1" fmla="*/ 4750116 w 12666135"/>
              <a:gd name="connsiteY1" fmla="*/ 2299882 h 2464932"/>
              <a:gd name="connsiteX2" fmla="*/ 10347398 w 12666135"/>
              <a:gd name="connsiteY2" fmla="*/ 164434 h 2464932"/>
              <a:gd name="connsiteX3" fmla="*/ 12666135 w 12666135"/>
              <a:gd name="connsiteY3" fmla="*/ 2116990 h 2464932"/>
              <a:gd name="connsiteX4" fmla="*/ 12232059 w 12666135"/>
              <a:gd name="connsiteY4" fmla="*/ 2464932 h 2464932"/>
              <a:gd name="connsiteX5" fmla="*/ 40059 w 12666135"/>
              <a:gd name="connsiteY5" fmla="*/ 2464932 h 2464932"/>
              <a:gd name="connsiteX6" fmla="*/ 0 w 12666135"/>
              <a:gd name="connsiteY6" fmla="*/ 1199399 h 246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6135" h="2464932">
                <a:moveTo>
                  <a:pt x="0" y="1199399"/>
                </a:moveTo>
                <a:cubicBezTo>
                  <a:pt x="445152" y="999338"/>
                  <a:pt x="3202208" y="2357341"/>
                  <a:pt x="4750116" y="2299882"/>
                </a:cubicBezTo>
                <a:cubicBezTo>
                  <a:pt x="6802763" y="2422478"/>
                  <a:pt x="8094294" y="-745371"/>
                  <a:pt x="10347398" y="164434"/>
                </a:cubicBezTo>
                <a:cubicBezTo>
                  <a:pt x="11514007" y="815287"/>
                  <a:pt x="11893223" y="1466138"/>
                  <a:pt x="12666135" y="2116990"/>
                </a:cubicBezTo>
                <a:lnTo>
                  <a:pt x="12232059" y="2464932"/>
                </a:lnTo>
                <a:lnTo>
                  <a:pt x="40059" y="2464932"/>
                </a:lnTo>
                <a:lnTo>
                  <a:pt x="0" y="1199399"/>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a:p>
        </p:txBody>
      </p:sp>
      <p:pic>
        <p:nvPicPr>
          <p:cNvPr id="2050" name="Picture 2" descr="Image result for malware">
            <a:extLst>
              <a:ext uri="{FF2B5EF4-FFF2-40B4-BE49-F238E27FC236}">
                <a16:creationId xmlns:a16="http://schemas.microsoft.com/office/drawing/2014/main" id="{A54E7DDD-986B-4C12-9D3D-4CF8CF3E9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3439" y="2159765"/>
            <a:ext cx="4459019" cy="32605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Data Breach</a:t>
            </a:r>
          </a:p>
        </p:txBody>
      </p:sp>
      <p:sp>
        <p:nvSpPr>
          <p:cNvPr id="3" name="Content Placeholder 2"/>
          <p:cNvSpPr>
            <a:spLocks noGrp="1"/>
          </p:cNvSpPr>
          <p:nvPr>
            <p:ph idx="1"/>
          </p:nvPr>
        </p:nvSpPr>
        <p:spPr>
          <a:xfrm>
            <a:off x="1103313" y="2052918"/>
            <a:ext cx="5374606" cy="4195481"/>
          </a:xfrm>
        </p:spPr>
        <p:txBody>
          <a:bodyPr/>
          <a:lstStyle/>
          <a:p>
            <a:r>
              <a:t>Definisi: Pelanggaran keamanan di mana data sensitif diakses tanpa izin</a:t>
            </a:r>
          </a:p>
          <a:p>
            <a:r>
              <a:t>Contoh Kasus: Pelanggaran data di perusahaan besar seperti Equifax</a:t>
            </a:r>
          </a:p>
          <a:p>
            <a:r>
              <a:t>Dampak: Pencurian identitas, kerugian finansial, kerusakan reputasi</a:t>
            </a:r>
          </a:p>
        </p:txBody>
      </p:sp>
      <p:sp>
        <p:nvSpPr>
          <p:cNvPr id="4" name="Rectangle 9">
            <a:extLst>
              <a:ext uri="{FF2B5EF4-FFF2-40B4-BE49-F238E27FC236}">
                <a16:creationId xmlns:a16="http://schemas.microsoft.com/office/drawing/2014/main" id="{C437542A-CA94-4BA1-A4E6-EBDA65EF3117}"/>
              </a:ext>
            </a:extLst>
          </p:cNvPr>
          <p:cNvSpPr/>
          <p:nvPr/>
        </p:nvSpPr>
        <p:spPr>
          <a:xfrm>
            <a:off x="-989284" y="5897880"/>
            <a:ext cx="13804611" cy="960120"/>
          </a:xfrm>
          <a:custGeom>
            <a:avLst/>
            <a:gdLst>
              <a:gd name="connsiteX0" fmla="*/ 0 w 12192000"/>
              <a:gd name="connsiteY0" fmla="*/ 0 h 2313542"/>
              <a:gd name="connsiteX1" fmla="*/ 12192000 w 12192000"/>
              <a:gd name="connsiteY1" fmla="*/ 0 h 2313542"/>
              <a:gd name="connsiteX2" fmla="*/ 12192000 w 12192000"/>
              <a:gd name="connsiteY2" fmla="*/ 2313542 h 2313542"/>
              <a:gd name="connsiteX3" fmla="*/ 0 w 12192000"/>
              <a:gd name="connsiteY3" fmla="*/ 2313542 h 2313542"/>
              <a:gd name="connsiteX4" fmla="*/ 0 w 12192000"/>
              <a:gd name="connsiteY4"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313542">
                <a:moveTo>
                  <a:pt x="0" y="0"/>
                </a:moveTo>
                <a:cubicBezTo>
                  <a:pt x="2934159" y="0"/>
                  <a:pt x="5537812" y="1454224"/>
                  <a:pt x="8857561" y="881348"/>
                </a:cubicBezTo>
                <a:lnTo>
                  <a:pt x="12192000" y="0"/>
                </a:lnTo>
                <a:lnTo>
                  <a:pt x="12192000" y="2313542"/>
                </a:lnTo>
                <a:lnTo>
                  <a:pt x="0" y="2313542"/>
                </a:lnTo>
                <a:lnTo>
                  <a:pt x="0" y="0"/>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a:p>
        </p:txBody>
      </p:sp>
      <p:sp>
        <p:nvSpPr>
          <p:cNvPr id="5" name="Rectangle 9">
            <a:extLst>
              <a:ext uri="{FF2B5EF4-FFF2-40B4-BE49-F238E27FC236}">
                <a16:creationId xmlns:a16="http://schemas.microsoft.com/office/drawing/2014/main" id="{C4571715-5B91-42BD-AF53-193171797607}"/>
              </a:ext>
            </a:extLst>
          </p:cNvPr>
          <p:cNvSpPr/>
          <p:nvPr/>
        </p:nvSpPr>
        <p:spPr>
          <a:xfrm flipV="1">
            <a:off x="-1068932" y="-127075"/>
            <a:ext cx="14341459" cy="1877705"/>
          </a:xfrm>
          <a:custGeom>
            <a:avLst/>
            <a:gdLst>
              <a:gd name="connsiteX0" fmla="*/ 0 w 12192000"/>
              <a:gd name="connsiteY0" fmla="*/ 0 h 2313542"/>
              <a:gd name="connsiteX1" fmla="*/ 12192000 w 12192000"/>
              <a:gd name="connsiteY1" fmla="*/ 0 h 2313542"/>
              <a:gd name="connsiteX2" fmla="*/ 12192000 w 12192000"/>
              <a:gd name="connsiteY2" fmla="*/ 2313542 h 2313542"/>
              <a:gd name="connsiteX3" fmla="*/ 0 w 12192000"/>
              <a:gd name="connsiteY3" fmla="*/ 2313542 h 2313542"/>
              <a:gd name="connsiteX4" fmla="*/ 0 w 12192000"/>
              <a:gd name="connsiteY4"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72933 w 12192000"/>
              <a:gd name="connsiteY1" fmla="*/ 67324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232059"/>
              <a:gd name="connsiteY0" fmla="*/ 1048009 h 2313542"/>
              <a:gd name="connsiteX1" fmla="*/ 8812992 w 12232059"/>
              <a:gd name="connsiteY1" fmla="*/ 673246 h 2313542"/>
              <a:gd name="connsiteX2" fmla="*/ 12232059 w 12232059"/>
              <a:gd name="connsiteY2" fmla="*/ 0 h 2313542"/>
              <a:gd name="connsiteX3" fmla="*/ 12232059 w 12232059"/>
              <a:gd name="connsiteY3" fmla="*/ 2313542 h 2313542"/>
              <a:gd name="connsiteX4" fmla="*/ 40059 w 12232059"/>
              <a:gd name="connsiteY4" fmla="*/ 2313542 h 2313542"/>
              <a:gd name="connsiteX5" fmla="*/ 0 w 12232059"/>
              <a:gd name="connsiteY5" fmla="*/ 1048009 h 2313542"/>
              <a:gd name="connsiteX0" fmla="*/ 0 w 12232059"/>
              <a:gd name="connsiteY0" fmla="*/ 1048009 h 2313542"/>
              <a:gd name="connsiteX1" fmla="*/ 9287447 w 12232059"/>
              <a:gd name="connsiteY1" fmla="*/ 703255 h 2313542"/>
              <a:gd name="connsiteX2" fmla="*/ 12232059 w 12232059"/>
              <a:gd name="connsiteY2" fmla="*/ 0 h 2313542"/>
              <a:gd name="connsiteX3" fmla="*/ 12232059 w 12232059"/>
              <a:gd name="connsiteY3" fmla="*/ 2313542 h 2313542"/>
              <a:gd name="connsiteX4" fmla="*/ 40059 w 12232059"/>
              <a:gd name="connsiteY4" fmla="*/ 2313542 h 2313542"/>
              <a:gd name="connsiteX5" fmla="*/ 0 w 12232059"/>
              <a:gd name="connsiteY5" fmla="*/ 1048009 h 2313542"/>
              <a:gd name="connsiteX0" fmla="*/ 0 w 12232059"/>
              <a:gd name="connsiteY0" fmla="*/ 1048009 h 2313542"/>
              <a:gd name="connsiteX1" fmla="*/ 4750116 w 12232059"/>
              <a:gd name="connsiteY1" fmla="*/ 2148492 h 2313542"/>
              <a:gd name="connsiteX2" fmla="*/ 9287447 w 12232059"/>
              <a:gd name="connsiteY2" fmla="*/ 703255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287447 w 12232059"/>
              <a:gd name="connsiteY2" fmla="*/ 703255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590290 w 12232059"/>
              <a:gd name="connsiteY2" fmla="*/ 508196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600384 w 12232059"/>
              <a:gd name="connsiteY2" fmla="*/ 28049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666135"/>
              <a:gd name="connsiteY0" fmla="*/ 1019960 h 2285493"/>
              <a:gd name="connsiteX1" fmla="*/ 4750116 w 12666135"/>
              <a:gd name="connsiteY1" fmla="*/ 2120443 h 2285493"/>
              <a:gd name="connsiteX2" fmla="*/ 9600384 w 12666135"/>
              <a:gd name="connsiteY2" fmla="*/ 0 h 2285493"/>
              <a:gd name="connsiteX3" fmla="*/ 12666135 w 12666135"/>
              <a:gd name="connsiteY3" fmla="*/ 1937551 h 2285493"/>
              <a:gd name="connsiteX4" fmla="*/ 12232059 w 12666135"/>
              <a:gd name="connsiteY4" fmla="*/ 2285493 h 2285493"/>
              <a:gd name="connsiteX5" fmla="*/ 40059 w 12666135"/>
              <a:gd name="connsiteY5" fmla="*/ 2285493 h 2285493"/>
              <a:gd name="connsiteX6" fmla="*/ 0 w 12666135"/>
              <a:gd name="connsiteY6" fmla="*/ 1019960 h 2285493"/>
              <a:gd name="connsiteX0" fmla="*/ 0 w 12666135"/>
              <a:gd name="connsiteY0" fmla="*/ 1034965 h 2300498"/>
              <a:gd name="connsiteX1" fmla="*/ 4750116 w 12666135"/>
              <a:gd name="connsiteY1" fmla="*/ 2135448 h 2300498"/>
              <a:gd name="connsiteX2" fmla="*/ 10347398 w 12666135"/>
              <a:gd name="connsiteY2" fmla="*/ 0 h 2300498"/>
              <a:gd name="connsiteX3" fmla="*/ 12666135 w 12666135"/>
              <a:gd name="connsiteY3" fmla="*/ 1952556 h 2300498"/>
              <a:gd name="connsiteX4" fmla="*/ 12232059 w 12666135"/>
              <a:gd name="connsiteY4" fmla="*/ 2300498 h 2300498"/>
              <a:gd name="connsiteX5" fmla="*/ 40059 w 12666135"/>
              <a:gd name="connsiteY5" fmla="*/ 2300498 h 2300498"/>
              <a:gd name="connsiteX6" fmla="*/ 0 w 12666135"/>
              <a:gd name="connsiteY6" fmla="*/ 1034965 h 2300498"/>
              <a:gd name="connsiteX0" fmla="*/ 0 w 12666135"/>
              <a:gd name="connsiteY0" fmla="*/ 1199398 h 2464931"/>
              <a:gd name="connsiteX1" fmla="*/ 4750116 w 12666135"/>
              <a:gd name="connsiteY1" fmla="*/ 2299881 h 2464931"/>
              <a:gd name="connsiteX2" fmla="*/ 10347398 w 12666135"/>
              <a:gd name="connsiteY2" fmla="*/ 164433 h 2464931"/>
              <a:gd name="connsiteX3" fmla="*/ 12666135 w 12666135"/>
              <a:gd name="connsiteY3" fmla="*/ 2116989 h 2464931"/>
              <a:gd name="connsiteX4" fmla="*/ 12232059 w 12666135"/>
              <a:gd name="connsiteY4" fmla="*/ 2464931 h 2464931"/>
              <a:gd name="connsiteX5" fmla="*/ 40059 w 12666135"/>
              <a:gd name="connsiteY5" fmla="*/ 2464931 h 2464931"/>
              <a:gd name="connsiteX6" fmla="*/ 0 w 12666135"/>
              <a:gd name="connsiteY6" fmla="*/ 1199398 h 2464931"/>
              <a:gd name="connsiteX0" fmla="*/ 0 w 12666135"/>
              <a:gd name="connsiteY0" fmla="*/ 1199399 h 2464932"/>
              <a:gd name="connsiteX1" fmla="*/ 4750116 w 12666135"/>
              <a:gd name="connsiteY1" fmla="*/ 2299882 h 2464932"/>
              <a:gd name="connsiteX2" fmla="*/ 10347398 w 12666135"/>
              <a:gd name="connsiteY2" fmla="*/ 164434 h 2464932"/>
              <a:gd name="connsiteX3" fmla="*/ 12666135 w 12666135"/>
              <a:gd name="connsiteY3" fmla="*/ 2116990 h 2464932"/>
              <a:gd name="connsiteX4" fmla="*/ 12232059 w 12666135"/>
              <a:gd name="connsiteY4" fmla="*/ 2464932 h 2464932"/>
              <a:gd name="connsiteX5" fmla="*/ 40059 w 12666135"/>
              <a:gd name="connsiteY5" fmla="*/ 2464932 h 2464932"/>
              <a:gd name="connsiteX6" fmla="*/ 0 w 12666135"/>
              <a:gd name="connsiteY6" fmla="*/ 1199399 h 246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6135" h="2464932">
                <a:moveTo>
                  <a:pt x="0" y="1199399"/>
                </a:moveTo>
                <a:cubicBezTo>
                  <a:pt x="445152" y="999338"/>
                  <a:pt x="3202208" y="2357341"/>
                  <a:pt x="4750116" y="2299882"/>
                </a:cubicBezTo>
                <a:cubicBezTo>
                  <a:pt x="6802763" y="2422478"/>
                  <a:pt x="8094294" y="-745371"/>
                  <a:pt x="10347398" y="164434"/>
                </a:cubicBezTo>
                <a:cubicBezTo>
                  <a:pt x="11514007" y="815287"/>
                  <a:pt x="11893223" y="1466138"/>
                  <a:pt x="12666135" y="2116990"/>
                </a:cubicBezTo>
                <a:lnTo>
                  <a:pt x="12232059" y="2464932"/>
                </a:lnTo>
                <a:lnTo>
                  <a:pt x="40059" y="2464932"/>
                </a:lnTo>
                <a:lnTo>
                  <a:pt x="0" y="1199399"/>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a:p>
        </p:txBody>
      </p:sp>
      <p:pic>
        <p:nvPicPr>
          <p:cNvPr id="3074" name="Picture 2" descr="Data Breach 101: The Consequences Involved And How To Prevent It From ...">
            <a:extLst>
              <a:ext uri="{FF2B5EF4-FFF2-40B4-BE49-F238E27FC236}">
                <a16:creationId xmlns:a16="http://schemas.microsoft.com/office/drawing/2014/main" id="{90D9DE98-11E1-4EEC-BD0D-49B55B51E2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532" y="1704943"/>
            <a:ext cx="4408583" cy="42386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childTnLst>
                          </p:cTn>
                        </p:par>
                        <p:par>
                          <p:cTn id="11" fill="hold">
                            <p:stCondLst>
                              <p:cond delay="500"/>
                            </p:stCondLst>
                            <p:childTnLst>
                              <p:par>
                                <p:cTn id="12" presetID="8" presetClass="emph" presetSubtype="0" repeatCount="indefinite" fill="hold" nodeType="afterEffect">
                                  <p:stCondLst>
                                    <p:cond delay="0"/>
                                  </p:stCondLst>
                                  <p:endCondLst>
                                    <p:cond evt="onNext" delay="0">
                                      <p:tgtEl>
                                        <p:sldTgt/>
                                      </p:tgtEl>
                                    </p:cond>
                                  </p:endCondLst>
                                  <p:childTnLst>
                                    <p:animRot by="21600000">
                                      <p:cBhvr>
                                        <p:cTn id="13" dur="5000" fill="hold"/>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506482"/>
            <a:ext cx="9404723" cy="1400530"/>
          </a:xfrm>
        </p:spPr>
        <p:txBody>
          <a:bodyPr/>
          <a:lstStyle/>
          <a:p>
            <a:r>
              <a:t>Man-in-the-Middle Attack</a:t>
            </a:r>
          </a:p>
        </p:txBody>
      </p:sp>
      <p:sp>
        <p:nvSpPr>
          <p:cNvPr id="3" name="Content Placeholder 2"/>
          <p:cNvSpPr>
            <a:spLocks noGrp="1"/>
          </p:cNvSpPr>
          <p:nvPr>
            <p:ph idx="1"/>
          </p:nvPr>
        </p:nvSpPr>
        <p:spPr>
          <a:xfrm>
            <a:off x="1103313" y="2907012"/>
            <a:ext cx="6051868" cy="4195481"/>
          </a:xfrm>
        </p:spPr>
        <p:txBody>
          <a:bodyPr/>
          <a:lstStyle/>
          <a:p>
            <a:r>
              <a:t>Definisi: Serangan di mana penyerang menyadap komunikasi antara dua pihak</a:t>
            </a:r>
          </a:p>
          <a:p>
            <a:r>
              <a:t>Contoh Kasus: Penyerang menyadap koneksi Wi-Fi publik</a:t>
            </a:r>
          </a:p>
          <a:p>
            <a:r>
              <a:t>Dampak: Pencurian data, manipulasi komunikasi</a:t>
            </a:r>
          </a:p>
        </p:txBody>
      </p:sp>
      <p:sp>
        <p:nvSpPr>
          <p:cNvPr id="4" name="Rectangle 9">
            <a:extLst>
              <a:ext uri="{FF2B5EF4-FFF2-40B4-BE49-F238E27FC236}">
                <a16:creationId xmlns:a16="http://schemas.microsoft.com/office/drawing/2014/main" id="{D58BDD86-E644-466F-8ADD-451B6646EDE4}"/>
              </a:ext>
            </a:extLst>
          </p:cNvPr>
          <p:cNvSpPr/>
          <p:nvPr/>
        </p:nvSpPr>
        <p:spPr>
          <a:xfrm>
            <a:off x="-989284" y="5897880"/>
            <a:ext cx="13804611" cy="960120"/>
          </a:xfrm>
          <a:custGeom>
            <a:avLst/>
            <a:gdLst>
              <a:gd name="connsiteX0" fmla="*/ 0 w 12192000"/>
              <a:gd name="connsiteY0" fmla="*/ 0 h 2313542"/>
              <a:gd name="connsiteX1" fmla="*/ 12192000 w 12192000"/>
              <a:gd name="connsiteY1" fmla="*/ 0 h 2313542"/>
              <a:gd name="connsiteX2" fmla="*/ 12192000 w 12192000"/>
              <a:gd name="connsiteY2" fmla="*/ 2313542 h 2313542"/>
              <a:gd name="connsiteX3" fmla="*/ 0 w 12192000"/>
              <a:gd name="connsiteY3" fmla="*/ 2313542 h 2313542"/>
              <a:gd name="connsiteX4" fmla="*/ 0 w 12192000"/>
              <a:gd name="connsiteY4"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313542">
                <a:moveTo>
                  <a:pt x="0" y="0"/>
                </a:moveTo>
                <a:cubicBezTo>
                  <a:pt x="2934159" y="0"/>
                  <a:pt x="5537812" y="1454224"/>
                  <a:pt x="8857561" y="881348"/>
                </a:cubicBezTo>
                <a:lnTo>
                  <a:pt x="12192000" y="0"/>
                </a:lnTo>
                <a:lnTo>
                  <a:pt x="12192000" y="2313542"/>
                </a:lnTo>
                <a:lnTo>
                  <a:pt x="0" y="2313542"/>
                </a:lnTo>
                <a:lnTo>
                  <a:pt x="0" y="0"/>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a:p>
        </p:txBody>
      </p:sp>
      <p:sp>
        <p:nvSpPr>
          <p:cNvPr id="5" name="Rectangle 9">
            <a:extLst>
              <a:ext uri="{FF2B5EF4-FFF2-40B4-BE49-F238E27FC236}">
                <a16:creationId xmlns:a16="http://schemas.microsoft.com/office/drawing/2014/main" id="{3AC1C207-A82E-495F-A4AF-51BB13FB4BCD}"/>
              </a:ext>
            </a:extLst>
          </p:cNvPr>
          <p:cNvSpPr/>
          <p:nvPr/>
        </p:nvSpPr>
        <p:spPr>
          <a:xfrm flipV="1">
            <a:off x="-1068932" y="-127075"/>
            <a:ext cx="14341459" cy="1877705"/>
          </a:xfrm>
          <a:custGeom>
            <a:avLst/>
            <a:gdLst>
              <a:gd name="connsiteX0" fmla="*/ 0 w 12192000"/>
              <a:gd name="connsiteY0" fmla="*/ 0 h 2313542"/>
              <a:gd name="connsiteX1" fmla="*/ 12192000 w 12192000"/>
              <a:gd name="connsiteY1" fmla="*/ 0 h 2313542"/>
              <a:gd name="connsiteX2" fmla="*/ 12192000 w 12192000"/>
              <a:gd name="connsiteY2" fmla="*/ 2313542 h 2313542"/>
              <a:gd name="connsiteX3" fmla="*/ 0 w 12192000"/>
              <a:gd name="connsiteY3" fmla="*/ 2313542 h 2313542"/>
              <a:gd name="connsiteX4" fmla="*/ 0 w 12192000"/>
              <a:gd name="connsiteY4"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72933 w 12192000"/>
              <a:gd name="connsiteY1" fmla="*/ 67324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232059"/>
              <a:gd name="connsiteY0" fmla="*/ 1048009 h 2313542"/>
              <a:gd name="connsiteX1" fmla="*/ 8812992 w 12232059"/>
              <a:gd name="connsiteY1" fmla="*/ 673246 h 2313542"/>
              <a:gd name="connsiteX2" fmla="*/ 12232059 w 12232059"/>
              <a:gd name="connsiteY2" fmla="*/ 0 h 2313542"/>
              <a:gd name="connsiteX3" fmla="*/ 12232059 w 12232059"/>
              <a:gd name="connsiteY3" fmla="*/ 2313542 h 2313542"/>
              <a:gd name="connsiteX4" fmla="*/ 40059 w 12232059"/>
              <a:gd name="connsiteY4" fmla="*/ 2313542 h 2313542"/>
              <a:gd name="connsiteX5" fmla="*/ 0 w 12232059"/>
              <a:gd name="connsiteY5" fmla="*/ 1048009 h 2313542"/>
              <a:gd name="connsiteX0" fmla="*/ 0 w 12232059"/>
              <a:gd name="connsiteY0" fmla="*/ 1048009 h 2313542"/>
              <a:gd name="connsiteX1" fmla="*/ 9287447 w 12232059"/>
              <a:gd name="connsiteY1" fmla="*/ 703255 h 2313542"/>
              <a:gd name="connsiteX2" fmla="*/ 12232059 w 12232059"/>
              <a:gd name="connsiteY2" fmla="*/ 0 h 2313542"/>
              <a:gd name="connsiteX3" fmla="*/ 12232059 w 12232059"/>
              <a:gd name="connsiteY3" fmla="*/ 2313542 h 2313542"/>
              <a:gd name="connsiteX4" fmla="*/ 40059 w 12232059"/>
              <a:gd name="connsiteY4" fmla="*/ 2313542 h 2313542"/>
              <a:gd name="connsiteX5" fmla="*/ 0 w 12232059"/>
              <a:gd name="connsiteY5" fmla="*/ 1048009 h 2313542"/>
              <a:gd name="connsiteX0" fmla="*/ 0 w 12232059"/>
              <a:gd name="connsiteY0" fmla="*/ 1048009 h 2313542"/>
              <a:gd name="connsiteX1" fmla="*/ 4750116 w 12232059"/>
              <a:gd name="connsiteY1" fmla="*/ 2148492 h 2313542"/>
              <a:gd name="connsiteX2" fmla="*/ 9287447 w 12232059"/>
              <a:gd name="connsiteY2" fmla="*/ 703255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287447 w 12232059"/>
              <a:gd name="connsiteY2" fmla="*/ 703255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590290 w 12232059"/>
              <a:gd name="connsiteY2" fmla="*/ 508196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600384 w 12232059"/>
              <a:gd name="connsiteY2" fmla="*/ 28049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666135"/>
              <a:gd name="connsiteY0" fmla="*/ 1019960 h 2285493"/>
              <a:gd name="connsiteX1" fmla="*/ 4750116 w 12666135"/>
              <a:gd name="connsiteY1" fmla="*/ 2120443 h 2285493"/>
              <a:gd name="connsiteX2" fmla="*/ 9600384 w 12666135"/>
              <a:gd name="connsiteY2" fmla="*/ 0 h 2285493"/>
              <a:gd name="connsiteX3" fmla="*/ 12666135 w 12666135"/>
              <a:gd name="connsiteY3" fmla="*/ 1937551 h 2285493"/>
              <a:gd name="connsiteX4" fmla="*/ 12232059 w 12666135"/>
              <a:gd name="connsiteY4" fmla="*/ 2285493 h 2285493"/>
              <a:gd name="connsiteX5" fmla="*/ 40059 w 12666135"/>
              <a:gd name="connsiteY5" fmla="*/ 2285493 h 2285493"/>
              <a:gd name="connsiteX6" fmla="*/ 0 w 12666135"/>
              <a:gd name="connsiteY6" fmla="*/ 1019960 h 2285493"/>
              <a:gd name="connsiteX0" fmla="*/ 0 w 12666135"/>
              <a:gd name="connsiteY0" fmla="*/ 1034965 h 2300498"/>
              <a:gd name="connsiteX1" fmla="*/ 4750116 w 12666135"/>
              <a:gd name="connsiteY1" fmla="*/ 2135448 h 2300498"/>
              <a:gd name="connsiteX2" fmla="*/ 10347398 w 12666135"/>
              <a:gd name="connsiteY2" fmla="*/ 0 h 2300498"/>
              <a:gd name="connsiteX3" fmla="*/ 12666135 w 12666135"/>
              <a:gd name="connsiteY3" fmla="*/ 1952556 h 2300498"/>
              <a:gd name="connsiteX4" fmla="*/ 12232059 w 12666135"/>
              <a:gd name="connsiteY4" fmla="*/ 2300498 h 2300498"/>
              <a:gd name="connsiteX5" fmla="*/ 40059 w 12666135"/>
              <a:gd name="connsiteY5" fmla="*/ 2300498 h 2300498"/>
              <a:gd name="connsiteX6" fmla="*/ 0 w 12666135"/>
              <a:gd name="connsiteY6" fmla="*/ 1034965 h 2300498"/>
              <a:gd name="connsiteX0" fmla="*/ 0 w 12666135"/>
              <a:gd name="connsiteY0" fmla="*/ 1199398 h 2464931"/>
              <a:gd name="connsiteX1" fmla="*/ 4750116 w 12666135"/>
              <a:gd name="connsiteY1" fmla="*/ 2299881 h 2464931"/>
              <a:gd name="connsiteX2" fmla="*/ 10347398 w 12666135"/>
              <a:gd name="connsiteY2" fmla="*/ 164433 h 2464931"/>
              <a:gd name="connsiteX3" fmla="*/ 12666135 w 12666135"/>
              <a:gd name="connsiteY3" fmla="*/ 2116989 h 2464931"/>
              <a:gd name="connsiteX4" fmla="*/ 12232059 w 12666135"/>
              <a:gd name="connsiteY4" fmla="*/ 2464931 h 2464931"/>
              <a:gd name="connsiteX5" fmla="*/ 40059 w 12666135"/>
              <a:gd name="connsiteY5" fmla="*/ 2464931 h 2464931"/>
              <a:gd name="connsiteX6" fmla="*/ 0 w 12666135"/>
              <a:gd name="connsiteY6" fmla="*/ 1199398 h 2464931"/>
              <a:gd name="connsiteX0" fmla="*/ 0 w 12666135"/>
              <a:gd name="connsiteY0" fmla="*/ 1199399 h 2464932"/>
              <a:gd name="connsiteX1" fmla="*/ 4750116 w 12666135"/>
              <a:gd name="connsiteY1" fmla="*/ 2299882 h 2464932"/>
              <a:gd name="connsiteX2" fmla="*/ 10347398 w 12666135"/>
              <a:gd name="connsiteY2" fmla="*/ 164434 h 2464932"/>
              <a:gd name="connsiteX3" fmla="*/ 12666135 w 12666135"/>
              <a:gd name="connsiteY3" fmla="*/ 2116990 h 2464932"/>
              <a:gd name="connsiteX4" fmla="*/ 12232059 w 12666135"/>
              <a:gd name="connsiteY4" fmla="*/ 2464932 h 2464932"/>
              <a:gd name="connsiteX5" fmla="*/ 40059 w 12666135"/>
              <a:gd name="connsiteY5" fmla="*/ 2464932 h 2464932"/>
              <a:gd name="connsiteX6" fmla="*/ 0 w 12666135"/>
              <a:gd name="connsiteY6" fmla="*/ 1199399 h 246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6135" h="2464932">
                <a:moveTo>
                  <a:pt x="0" y="1199399"/>
                </a:moveTo>
                <a:cubicBezTo>
                  <a:pt x="445152" y="999338"/>
                  <a:pt x="3202208" y="2357341"/>
                  <a:pt x="4750116" y="2299882"/>
                </a:cubicBezTo>
                <a:cubicBezTo>
                  <a:pt x="6802763" y="2422478"/>
                  <a:pt x="8094294" y="-745371"/>
                  <a:pt x="10347398" y="164434"/>
                </a:cubicBezTo>
                <a:cubicBezTo>
                  <a:pt x="11514007" y="815287"/>
                  <a:pt x="11893223" y="1466138"/>
                  <a:pt x="12666135" y="2116990"/>
                </a:cubicBezTo>
                <a:lnTo>
                  <a:pt x="12232059" y="2464932"/>
                </a:lnTo>
                <a:lnTo>
                  <a:pt x="40059" y="2464932"/>
                </a:lnTo>
                <a:lnTo>
                  <a:pt x="0" y="1199399"/>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a:p>
        </p:txBody>
      </p:sp>
      <p:pic>
        <p:nvPicPr>
          <p:cNvPr id="4098" name="Picture 2" descr="What is MITM (Man in the Middle) Attack | Imperva">
            <a:extLst>
              <a:ext uri="{FF2B5EF4-FFF2-40B4-BE49-F238E27FC236}">
                <a16:creationId xmlns:a16="http://schemas.microsoft.com/office/drawing/2014/main" id="{A7E6EBD6-28E5-4AB8-BDEE-B368D9B8A5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0825" y="2281271"/>
            <a:ext cx="5591175" cy="35642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descr="What is MITM (Man in the Middle) Attack | Imperva">
            <a:extLst>
              <a:ext uri="{FF2B5EF4-FFF2-40B4-BE49-F238E27FC236}">
                <a16:creationId xmlns:a16="http://schemas.microsoft.com/office/drawing/2014/main" id="{11D2E41F-9E6E-43F3-84B5-3CDCC01E67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402" t="49736" r="35707"/>
          <a:stretch/>
        </p:blipFill>
        <p:spPr bwMode="auto">
          <a:xfrm>
            <a:off x="8412479" y="4045881"/>
            <a:ext cx="1783081" cy="17915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2" presetClass="emph" presetSubtype="0" repeatCount="indefinite" fill="hold" nodeType="afterEffect">
                                  <p:stCondLst>
                                    <p:cond delay="0"/>
                                  </p:stCondLst>
                                  <p:endCondLst>
                                    <p:cond evt="onNext" delay="0">
                                      <p:tgtEl>
                                        <p:sldTgt/>
                                      </p:tgtEl>
                                    </p:cond>
                                  </p:endCondLst>
                                  <p:childTnLst>
                                    <p:animRot by="120000">
                                      <p:cBhvr>
                                        <p:cTn id="13" dur="200" fill="hold">
                                          <p:stCondLst>
                                            <p:cond delay="0"/>
                                          </p:stCondLst>
                                        </p:cTn>
                                        <p:tgtEl>
                                          <p:spTgt spid="7"/>
                                        </p:tgtEl>
                                        <p:attrNameLst>
                                          <p:attrName>r</p:attrName>
                                        </p:attrNameLst>
                                      </p:cBhvr>
                                    </p:animRot>
                                    <p:animRot by="-240000">
                                      <p:cBhvr>
                                        <p:cTn id="14" dur="400" fill="hold">
                                          <p:stCondLst>
                                            <p:cond delay="400"/>
                                          </p:stCondLst>
                                        </p:cTn>
                                        <p:tgtEl>
                                          <p:spTgt spid="7"/>
                                        </p:tgtEl>
                                        <p:attrNameLst>
                                          <p:attrName>r</p:attrName>
                                        </p:attrNameLst>
                                      </p:cBhvr>
                                    </p:animRot>
                                    <p:animRot by="240000">
                                      <p:cBhvr>
                                        <p:cTn id="15" dur="400" fill="hold">
                                          <p:stCondLst>
                                            <p:cond delay="800"/>
                                          </p:stCondLst>
                                        </p:cTn>
                                        <p:tgtEl>
                                          <p:spTgt spid="7"/>
                                        </p:tgtEl>
                                        <p:attrNameLst>
                                          <p:attrName>r</p:attrName>
                                        </p:attrNameLst>
                                      </p:cBhvr>
                                    </p:animRot>
                                    <p:animRot by="-240000">
                                      <p:cBhvr>
                                        <p:cTn id="16" dur="400" fill="hold">
                                          <p:stCondLst>
                                            <p:cond delay="1200"/>
                                          </p:stCondLst>
                                        </p:cTn>
                                        <p:tgtEl>
                                          <p:spTgt spid="7"/>
                                        </p:tgtEl>
                                        <p:attrNameLst>
                                          <p:attrName>r</p:attrName>
                                        </p:attrNameLst>
                                      </p:cBhvr>
                                    </p:animRot>
                                    <p:animRot by="120000">
                                      <p:cBhvr>
                                        <p:cTn id="17" dur="400" fill="hold">
                                          <p:stCondLst>
                                            <p:cond delay="16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Social Engineering</a:t>
            </a:r>
          </a:p>
        </p:txBody>
      </p:sp>
      <p:sp>
        <p:nvSpPr>
          <p:cNvPr id="3" name="Content Placeholder 2"/>
          <p:cNvSpPr>
            <a:spLocks noGrp="1"/>
          </p:cNvSpPr>
          <p:nvPr>
            <p:ph idx="1"/>
          </p:nvPr>
        </p:nvSpPr>
        <p:spPr>
          <a:xfrm>
            <a:off x="1103313" y="2052918"/>
            <a:ext cx="6577648" cy="4195481"/>
          </a:xfrm>
        </p:spPr>
        <p:txBody>
          <a:bodyPr/>
          <a:lstStyle/>
          <a:p>
            <a:r>
              <a:t>Definisi: Manipulasi psikologis untuk mendapatkan informasi sensitif</a:t>
            </a:r>
            <a:endParaRPr lang="en-US"/>
          </a:p>
          <a:p>
            <a:pPr marL="1349375" indent="0">
              <a:buNone/>
            </a:pPr>
            <a:r>
              <a:rPr lang="id-ID" i="1"/>
              <a:t>upaya dalam memanipulasi seseorang untuk memberikan informasi atau data pribadi yang sifatnya rahasia dengan memanfaatkan kesalahan mereka</a:t>
            </a:r>
            <a:endParaRPr i="1"/>
          </a:p>
          <a:p>
            <a:r>
              <a:t>Contoh Kasus: Penipu menyamar sebagai teknisi IT untuk mendapatkan akses</a:t>
            </a:r>
          </a:p>
          <a:p>
            <a:r>
              <a:t>Dampak: Pencurian identitas, akses tidak sah</a:t>
            </a:r>
          </a:p>
        </p:txBody>
      </p:sp>
      <p:sp>
        <p:nvSpPr>
          <p:cNvPr id="4" name="Rectangle 9">
            <a:extLst>
              <a:ext uri="{FF2B5EF4-FFF2-40B4-BE49-F238E27FC236}">
                <a16:creationId xmlns:a16="http://schemas.microsoft.com/office/drawing/2014/main" id="{4F9710FA-A5EF-4444-8A7D-FD6892C085B5}"/>
              </a:ext>
            </a:extLst>
          </p:cNvPr>
          <p:cNvSpPr/>
          <p:nvPr/>
        </p:nvSpPr>
        <p:spPr>
          <a:xfrm>
            <a:off x="-989284" y="5897880"/>
            <a:ext cx="13804611" cy="960120"/>
          </a:xfrm>
          <a:custGeom>
            <a:avLst/>
            <a:gdLst>
              <a:gd name="connsiteX0" fmla="*/ 0 w 12192000"/>
              <a:gd name="connsiteY0" fmla="*/ 0 h 2313542"/>
              <a:gd name="connsiteX1" fmla="*/ 12192000 w 12192000"/>
              <a:gd name="connsiteY1" fmla="*/ 0 h 2313542"/>
              <a:gd name="connsiteX2" fmla="*/ 12192000 w 12192000"/>
              <a:gd name="connsiteY2" fmla="*/ 2313542 h 2313542"/>
              <a:gd name="connsiteX3" fmla="*/ 0 w 12192000"/>
              <a:gd name="connsiteY3" fmla="*/ 2313542 h 2313542"/>
              <a:gd name="connsiteX4" fmla="*/ 0 w 12192000"/>
              <a:gd name="connsiteY4"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313542">
                <a:moveTo>
                  <a:pt x="0" y="0"/>
                </a:moveTo>
                <a:cubicBezTo>
                  <a:pt x="2934159" y="0"/>
                  <a:pt x="5537812" y="1454224"/>
                  <a:pt x="8857561" y="881348"/>
                </a:cubicBezTo>
                <a:lnTo>
                  <a:pt x="12192000" y="0"/>
                </a:lnTo>
                <a:lnTo>
                  <a:pt x="12192000" y="2313542"/>
                </a:lnTo>
                <a:lnTo>
                  <a:pt x="0" y="2313542"/>
                </a:lnTo>
                <a:lnTo>
                  <a:pt x="0" y="0"/>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a:p>
        </p:txBody>
      </p:sp>
      <p:sp>
        <p:nvSpPr>
          <p:cNvPr id="5" name="Rectangle 9">
            <a:extLst>
              <a:ext uri="{FF2B5EF4-FFF2-40B4-BE49-F238E27FC236}">
                <a16:creationId xmlns:a16="http://schemas.microsoft.com/office/drawing/2014/main" id="{18F58D32-13CF-490D-ACB9-905792B86F5B}"/>
              </a:ext>
            </a:extLst>
          </p:cNvPr>
          <p:cNvSpPr/>
          <p:nvPr/>
        </p:nvSpPr>
        <p:spPr>
          <a:xfrm flipV="1">
            <a:off x="-1068932" y="-127075"/>
            <a:ext cx="14341459" cy="1877705"/>
          </a:xfrm>
          <a:custGeom>
            <a:avLst/>
            <a:gdLst>
              <a:gd name="connsiteX0" fmla="*/ 0 w 12192000"/>
              <a:gd name="connsiteY0" fmla="*/ 0 h 2313542"/>
              <a:gd name="connsiteX1" fmla="*/ 12192000 w 12192000"/>
              <a:gd name="connsiteY1" fmla="*/ 0 h 2313542"/>
              <a:gd name="connsiteX2" fmla="*/ 12192000 w 12192000"/>
              <a:gd name="connsiteY2" fmla="*/ 2313542 h 2313542"/>
              <a:gd name="connsiteX3" fmla="*/ 0 w 12192000"/>
              <a:gd name="connsiteY3" fmla="*/ 2313542 h 2313542"/>
              <a:gd name="connsiteX4" fmla="*/ 0 w 12192000"/>
              <a:gd name="connsiteY4"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80443 w 12192000"/>
              <a:gd name="connsiteY1" fmla="*/ 131100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857561 w 12192000"/>
              <a:gd name="connsiteY1" fmla="*/ 881348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192000"/>
              <a:gd name="connsiteY0" fmla="*/ 0 h 2313542"/>
              <a:gd name="connsiteX1" fmla="*/ 8772933 w 12192000"/>
              <a:gd name="connsiteY1" fmla="*/ 673246 h 2313542"/>
              <a:gd name="connsiteX2" fmla="*/ 12192000 w 12192000"/>
              <a:gd name="connsiteY2" fmla="*/ 0 h 2313542"/>
              <a:gd name="connsiteX3" fmla="*/ 12192000 w 12192000"/>
              <a:gd name="connsiteY3" fmla="*/ 2313542 h 2313542"/>
              <a:gd name="connsiteX4" fmla="*/ 0 w 12192000"/>
              <a:gd name="connsiteY4" fmla="*/ 2313542 h 2313542"/>
              <a:gd name="connsiteX5" fmla="*/ 0 w 12192000"/>
              <a:gd name="connsiteY5" fmla="*/ 0 h 2313542"/>
              <a:gd name="connsiteX0" fmla="*/ 0 w 12232059"/>
              <a:gd name="connsiteY0" fmla="*/ 1048009 h 2313542"/>
              <a:gd name="connsiteX1" fmla="*/ 8812992 w 12232059"/>
              <a:gd name="connsiteY1" fmla="*/ 673246 h 2313542"/>
              <a:gd name="connsiteX2" fmla="*/ 12232059 w 12232059"/>
              <a:gd name="connsiteY2" fmla="*/ 0 h 2313542"/>
              <a:gd name="connsiteX3" fmla="*/ 12232059 w 12232059"/>
              <a:gd name="connsiteY3" fmla="*/ 2313542 h 2313542"/>
              <a:gd name="connsiteX4" fmla="*/ 40059 w 12232059"/>
              <a:gd name="connsiteY4" fmla="*/ 2313542 h 2313542"/>
              <a:gd name="connsiteX5" fmla="*/ 0 w 12232059"/>
              <a:gd name="connsiteY5" fmla="*/ 1048009 h 2313542"/>
              <a:gd name="connsiteX0" fmla="*/ 0 w 12232059"/>
              <a:gd name="connsiteY0" fmla="*/ 1048009 h 2313542"/>
              <a:gd name="connsiteX1" fmla="*/ 9287447 w 12232059"/>
              <a:gd name="connsiteY1" fmla="*/ 703255 h 2313542"/>
              <a:gd name="connsiteX2" fmla="*/ 12232059 w 12232059"/>
              <a:gd name="connsiteY2" fmla="*/ 0 h 2313542"/>
              <a:gd name="connsiteX3" fmla="*/ 12232059 w 12232059"/>
              <a:gd name="connsiteY3" fmla="*/ 2313542 h 2313542"/>
              <a:gd name="connsiteX4" fmla="*/ 40059 w 12232059"/>
              <a:gd name="connsiteY4" fmla="*/ 2313542 h 2313542"/>
              <a:gd name="connsiteX5" fmla="*/ 0 w 12232059"/>
              <a:gd name="connsiteY5" fmla="*/ 1048009 h 2313542"/>
              <a:gd name="connsiteX0" fmla="*/ 0 w 12232059"/>
              <a:gd name="connsiteY0" fmla="*/ 1048009 h 2313542"/>
              <a:gd name="connsiteX1" fmla="*/ 4750116 w 12232059"/>
              <a:gd name="connsiteY1" fmla="*/ 2148492 h 2313542"/>
              <a:gd name="connsiteX2" fmla="*/ 9287447 w 12232059"/>
              <a:gd name="connsiteY2" fmla="*/ 703255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287447 w 12232059"/>
              <a:gd name="connsiteY2" fmla="*/ 703255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590290 w 12232059"/>
              <a:gd name="connsiteY2" fmla="*/ 508196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232059"/>
              <a:gd name="connsiteY0" fmla="*/ 1048009 h 2313542"/>
              <a:gd name="connsiteX1" fmla="*/ 4750116 w 12232059"/>
              <a:gd name="connsiteY1" fmla="*/ 2148492 h 2313542"/>
              <a:gd name="connsiteX2" fmla="*/ 9600384 w 12232059"/>
              <a:gd name="connsiteY2" fmla="*/ 28049 h 2313542"/>
              <a:gd name="connsiteX3" fmla="*/ 12232059 w 12232059"/>
              <a:gd name="connsiteY3" fmla="*/ 0 h 2313542"/>
              <a:gd name="connsiteX4" fmla="*/ 12232059 w 12232059"/>
              <a:gd name="connsiteY4" fmla="*/ 2313542 h 2313542"/>
              <a:gd name="connsiteX5" fmla="*/ 40059 w 12232059"/>
              <a:gd name="connsiteY5" fmla="*/ 2313542 h 2313542"/>
              <a:gd name="connsiteX6" fmla="*/ 0 w 12232059"/>
              <a:gd name="connsiteY6" fmla="*/ 1048009 h 2313542"/>
              <a:gd name="connsiteX0" fmla="*/ 0 w 12666135"/>
              <a:gd name="connsiteY0" fmla="*/ 1019960 h 2285493"/>
              <a:gd name="connsiteX1" fmla="*/ 4750116 w 12666135"/>
              <a:gd name="connsiteY1" fmla="*/ 2120443 h 2285493"/>
              <a:gd name="connsiteX2" fmla="*/ 9600384 w 12666135"/>
              <a:gd name="connsiteY2" fmla="*/ 0 h 2285493"/>
              <a:gd name="connsiteX3" fmla="*/ 12666135 w 12666135"/>
              <a:gd name="connsiteY3" fmla="*/ 1937551 h 2285493"/>
              <a:gd name="connsiteX4" fmla="*/ 12232059 w 12666135"/>
              <a:gd name="connsiteY4" fmla="*/ 2285493 h 2285493"/>
              <a:gd name="connsiteX5" fmla="*/ 40059 w 12666135"/>
              <a:gd name="connsiteY5" fmla="*/ 2285493 h 2285493"/>
              <a:gd name="connsiteX6" fmla="*/ 0 w 12666135"/>
              <a:gd name="connsiteY6" fmla="*/ 1019960 h 2285493"/>
              <a:gd name="connsiteX0" fmla="*/ 0 w 12666135"/>
              <a:gd name="connsiteY0" fmla="*/ 1034965 h 2300498"/>
              <a:gd name="connsiteX1" fmla="*/ 4750116 w 12666135"/>
              <a:gd name="connsiteY1" fmla="*/ 2135448 h 2300498"/>
              <a:gd name="connsiteX2" fmla="*/ 10347398 w 12666135"/>
              <a:gd name="connsiteY2" fmla="*/ 0 h 2300498"/>
              <a:gd name="connsiteX3" fmla="*/ 12666135 w 12666135"/>
              <a:gd name="connsiteY3" fmla="*/ 1952556 h 2300498"/>
              <a:gd name="connsiteX4" fmla="*/ 12232059 w 12666135"/>
              <a:gd name="connsiteY4" fmla="*/ 2300498 h 2300498"/>
              <a:gd name="connsiteX5" fmla="*/ 40059 w 12666135"/>
              <a:gd name="connsiteY5" fmla="*/ 2300498 h 2300498"/>
              <a:gd name="connsiteX6" fmla="*/ 0 w 12666135"/>
              <a:gd name="connsiteY6" fmla="*/ 1034965 h 2300498"/>
              <a:gd name="connsiteX0" fmla="*/ 0 w 12666135"/>
              <a:gd name="connsiteY0" fmla="*/ 1199398 h 2464931"/>
              <a:gd name="connsiteX1" fmla="*/ 4750116 w 12666135"/>
              <a:gd name="connsiteY1" fmla="*/ 2299881 h 2464931"/>
              <a:gd name="connsiteX2" fmla="*/ 10347398 w 12666135"/>
              <a:gd name="connsiteY2" fmla="*/ 164433 h 2464931"/>
              <a:gd name="connsiteX3" fmla="*/ 12666135 w 12666135"/>
              <a:gd name="connsiteY3" fmla="*/ 2116989 h 2464931"/>
              <a:gd name="connsiteX4" fmla="*/ 12232059 w 12666135"/>
              <a:gd name="connsiteY4" fmla="*/ 2464931 h 2464931"/>
              <a:gd name="connsiteX5" fmla="*/ 40059 w 12666135"/>
              <a:gd name="connsiteY5" fmla="*/ 2464931 h 2464931"/>
              <a:gd name="connsiteX6" fmla="*/ 0 w 12666135"/>
              <a:gd name="connsiteY6" fmla="*/ 1199398 h 2464931"/>
              <a:gd name="connsiteX0" fmla="*/ 0 w 12666135"/>
              <a:gd name="connsiteY0" fmla="*/ 1199399 h 2464932"/>
              <a:gd name="connsiteX1" fmla="*/ 4750116 w 12666135"/>
              <a:gd name="connsiteY1" fmla="*/ 2299882 h 2464932"/>
              <a:gd name="connsiteX2" fmla="*/ 10347398 w 12666135"/>
              <a:gd name="connsiteY2" fmla="*/ 164434 h 2464932"/>
              <a:gd name="connsiteX3" fmla="*/ 12666135 w 12666135"/>
              <a:gd name="connsiteY3" fmla="*/ 2116990 h 2464932"/>
              <a:gd name="connsiteX4" fmla="*/ 12232059 w 12666135"/>
              <a:gd name="connsiteY4" fmla="*/ 2464932 h 2464932"/>
              <a:gd name="connsiteX5" fmla="*/ 40059 w 12666135"/>
              <a:gd name="connsiteY5" fmla="*/ 2464932 h 2464932"/>
              <a:gd name="connsiteX6" fmla="*/ 0 w 12666135"/>
              <a:gd name="connsiteY6" fmla="*/ 1199399 h 246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6135" h="2464932">
                <a:moveTo>
                  <a:pt x="0" y="1199399"/>
                </a:moveTo>
                <a:cubicBezTo>
                  <a:pt x="445152" y="999338"/>
                  <a:pt x="3202208" y="2357341"/>
                  <a:pt x="4750116" y="2299882"/>
                </a:cubicBezTo>
                <a:cubicBezTo>
                  <a:pt x="6802763" y="2422478"/>
                  <a:pt x="8094294" y="-745371"/>
                  <a:pt x="10347398" y="164434"/>
                </a:cubicBezTo>
                <a:cubicBezTo>
                  <a:pt x="11514007" y="815287"/>
                  <a:pt x="11893223" y="1466138"/>
                  <a:pt x="12666135" y="2116990"/>
                </a:cubicBezTo>
                <a:lnTo>
                  <a:pt x="12232059" y="2464932"/>
                </a:lnTo>
                <a:lnTo>
                  <a:pt x="40059" y="2464932"/>
                </a:lnTo>
                <a:lnTo>
                  <a:pt x="0" y="1199399"/>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a:p>
        </p:txBody>
      </p:sp>
      <p:pic>
        <p:nvPicPr>
          <p:cNvPr id="5122" name="Picture 2" descr="Image result for Social Engineering">
            <a:extLst>
              <a:ext uri="{FF2B5EF4-FFF2-40B4-BE49-F238E27FC236}">
                <a16:creationId xmlns:a16="http://schemas.microsoft.com/office/drawing/2014/main" id="{5CA83515-5EA9-4F01-9FE6-18447F9CEB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961" y="2370614"/>
            <a:ext cx="4438650" cy="3224978"/>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childTnLst>
                          </p:cTn>
                        </p:par>
                        <p:par>
                          <p:cTn id="11" fill="hold">
                            <p:stCondLst>
                              <p:cond delay="500"/>
                            </p:stCondLst>
                            <p:childTnLst>
                              <p:par>
                                <p:cTn id="12" presetID="27" presetClass="emph" presetSubtype="0" repeatCount="indefinite" fill="remove" nodeType="afterEffect">
                                  <p:stCondLst>
                                    <p:cond delay="0"/>
                                  </p:stCondLst>
                                  <p:endCondLst>
                                    <p:cond evt="onNext" delay="0">
                                      <p:tgtEl>
                                        <p:sldTgt/>
                                      </p:tgtEl>
                                    </p:cond>
                                  </p:endCondLst>
                                  <p:childTnLst>
                                    <p:animClr clrSpc="rgb" dir="cw">
                                      <p:cBhvr override="childStyle">
                                        <p:cTn id="13" dur="500" autoRev="1" fill="remove"/>
                                        <p:tgtEl>
                                          <p:spTgt spid="5122"/>
                                        </p:tgtEl>
                                        <p:attrNameLst>
                                          <p:attrName>style.color</p:attrName>
                                        </p:attrNameLst>
                                      </p:cBhvr>
                                      <p:to>
                                        <a:schemeClr val="bg1"/>
                                      </p:to>
                                    </p:animClr>
                                    <p:animClr clrSpc="rgb" dir="cw">
                                      <p:cBhvr>
                                        <p:cTn id="14" dur="500" autoRev="1" fill="remove"/>
                                        <p:tgtEl>
                                          <p:spTgt spid="5122"/>
                                        </p:tgtEl>
                                        <p:attrNameLst>
                                          <p:attrName>fillcolor</p:attrName>
                                        </p:attrNameLst>
                                      </p:cBhvr>
                                      <p:to>
                                        <a:schemeClr val="bg1"/>
                                      </p:to>
                                    </p:animClr>
                                    <p:set>
                                      <p:cBhvr>
                                        <p:cTn id="15" dur="500" autoRev="1" fill="remove"/>
                                        <p:tgtEl>
                                          <p:spTgt spid="5122"/>
                                        </p:tgtEl>
                                        <p:attrNameLst>
                                          <p:attrName>fill.type</p:attrName>
                                        </p:attrNameLst>
                                      </p:cBhvr>
                                      <p:to>
                                        <p:strVal val="solid"/>
                                      </p:to>
                                    </p:set>
                                    <p:set>
                                      <p:cBhvr>
                                        <p:cTn id="16" dur="500" autoRev="1" fill="remove"/>
                                        <p:tgtEl>
                                          <p:spTgt spid="51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208</TotalTime>
  <Words>527</Words>
  <Application>Microsoft Office PowerPoint</Application>
  <PresentationFormat>Widescreen</PresentationFormat>
  <Paragraphs>53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Aharoni</vt:lpstr>
      <vt:lpstr>Belwe</vt:lpstr>
      <vt:lpstr>Century Gothic</vt:lpstr>
      <vt:lpstr>Soul Daisy</vt:lpstr>
      <vt:lpstr>Wingdings 3</vt:lpstr>
      <vt:lpstr>Ion</vt:lpstr>
      <vt:lpstr>Ancaman Keamanan Data dan Informasi</vt:lpstr>
      <vt:lpstr>PowerPoint Presentation</vt:lpstr>
      <vt:lpstr>Harus aman</vt:lpstr>
      <vt:lpstr>Kenali dan Pahami</vt:lpstr>
      <vt:lpstr>Phishing</vt:lpstr>
      <vt:lpstr>Malware</vt:lpstr>
      <vt:lpstr>Data Breach</vt:lpstr>
      <vt:lpstr>Man-in-the-Middle Attack</vt:lpstr>
      <vt:lpstr>Social Engineering</vt:lpstr>
      <vt:lpstr>Password Hacking</vt:lpstr>
      <vt:lpstr>Distributed Denial-of-Service (DDoS)</vt:lpstr>
      <vt:lpstr>Insider Threat</vt:lpstr>
      <vt:lpstr>Spear Phishing</vt:lpstr>
      <vt:lpstr>Identity Theft</vt:lpstr>
      <vt:lpstr>Kesimpulan</vt:lpstr>
      <vt:lpstr>Tanya Jawab</vt:lpstr>
      <vt:lpstr>Terima Kasih</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Ancaman Keamanan Data dan Informasi</dc:title>
  <dc:subject/>
  <dc:creator>SMANES JAMBI</dc:creator>
  <cp:keywords/>
  <dc:description>generated using python-pptx</dc:description>
  <cp:lastModifiedBy>SMANES JAMBI</cp:lastModifiedBy>
  <cp:revision>18</cp:revision>
  <dcterms:created xsi:type="dcterms:W3CDTF">2013-01-27T09:14:16Z</dcterms:created>
  <dcterms:modified xsi:type="dcterms:W3CDTF">2024-09-25T01:09:47Z</dcterms:modified>
  <cp:category/>
</cp:coreProperties>
</file>