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BC740-3B4B-4CB2-814B-E1F7D79D3F78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081CC-3F3C-4002-9EF3-5A1FB8E17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4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0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9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0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4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9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5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9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8ABE-7232-42B1-9C52-6DD7ABBAF85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7FC7-5E8F-4248-9B2A-8F9EA269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1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A5D2D2B-9F73-4872-BF67-7547DD87F646}"/>
              </a:ext>
            </a:extLst>
          </p:cNvPr>
          <p:cNvSpPr txBox="1">
            <a:spLocks/>
          </p:cNvSpPr>
          <p:nvPr/>
        </p:nvSpPr>
        <p:spPr>
          <a:xfrm>
            <a:off x="239484" y="0"/>
            <a:ext cx="10234552" cy="8520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altLang="en-US" sz="4800">
                <a:latin typeface="Berlin Sans FB" panose="020E0602020502020306" pitchFamily="34" charset="0"/>
              </a:rPr>
            </a:br>
            <a:r>
              <a:rPr lang="en-US" altLang="en-US" sz="4800">
                <a:latin typeface="Berlin Sans FB" panose="020E0602020502020306" pitchFamily="34" charset="0"/>
              </a:rPr>
              <a:t>Algoritma dan Pemrograman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710DD0-6F0F-4C6E-86CF-DF8124A9BD31}"/>
              </a:ext>
            </a:extLst>
          </p:cNvPr>
          <p:cNvSpPr txBox="1">
            <a:spLocks/>
          </p:cNvSpPr>
          <p:nvPr/>
        </p:nvSpPr>
        <p:spPr>
          <a:xfrm>
            <a:off x="415290" y="1911772"/>
            <a:ext cx="10077722" cy="4588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yang dimaksud dengan algoritma ?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Sebutkan dan Jelaskan Kriteria – Kriteria Algoritma ?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yang dimaksud dengan Notasi Algoritmik?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Notasi Algoritmik dapat disajikan dalam dua bentuk, Yaitu ? Jelaskan !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yang dimaksud dengan pemrograman ?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yang dimaksud dengan Flowchart dan Pseudocode ?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itu Variabel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Bagaimana aturan penulisan variable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itu tipe data, uraikan dan buat contohnya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altLang="en-US" sz="2400">
                <a:latin typeface="Cambria" panose="02040503050406030204" pitchFamily="18" charset="0"/>
                <a:ea typeface="Cambria" panose="02040503050406030204" pitchFamily="18" charset="0"/>
              </a:rPr>
              <a:t>Apa itu operator, uraikan dan buat contohnya</a:t>
            </a:r>
          </a:p>
          <a:p>
            <a:pPr marL="342900" indent="-342900" algn="l">
              <a:buFont typeface="+mj-lt"/>
              <a:buAutoNum type="arabicPeriod"/>
            </a:pPr>
            <a:endParaRPr lang="en-US" altLang="en-US" sz="2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2419A8-B66E-4BA1-A153-2070A9515BDE}"/>
              </a:ext>
            </a:extLst>
          </p:cNvPr>
          <p:cNvSpPr txBox="1">
            <a:spLocks/>
          </p:cNvSpPr>
          <p:nvPr/>
        </p:nvSpPr>
        <p:spPr>
          <a:xfrm>
            <a:off x="415290" y="1156446"/>
            <a:ext cx="7886700" cy="5928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>
                <a:latin typeface="Roboto Slab" pitchFamily="2" charset="0"/>
                <a:ea typeface="Roboto Slab" pitchFamily="2" charset="0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64783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72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Cambria</vt:lpstr>
      <vt:lpstr>Roboto Slab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ERAPOR 2018</dc:title>
  <dc:creator>DAMANIQ</dc:creator>
  <cp:lastModifiedBy>SMANES</cp:lastModifiedBy>
  <cp:revision>66</cp:revision>
  <dcterms:created xsi:type="dcterms:W3CDTF">2017-10-05T11:41:55Z</dcterms:created>
  <dcterms:modified xsi:type="dcterms:W3CDTF">2022-11-01T13:37:44Z</dcterms:modified>
</cp:coreProperties>
</file>