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4AE0-92C6-41BB-9337-87D540C9CC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BE776F-975C-4637-81DA-AFE4AF343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DCB9B2-A09E-4D7C-8513-5C2A7741B185}"/>
              </a:ext>
            </a:extLst>
          </p:cNvPr>
          <p:cNvSpPr>
            <a:spLocks noGrp="1"/>
          </p:cNvSpPr>
          <p:nvPr>
            <p:ph type="dt" sz="half" idx="10"/>
          </p:nvPr>
        </p:nvSpPr>
        <p:spPr/>
        <p:txBody>
          <a:bodyPr/>
          <a:lstStyle/>
          <a:p>
            <a:fld id="{92A782B1-E203-425F-916F-69AB3454F533}" type="datetimeFigureOut">
              <a:rPr lang="en-US" smtClean="0"/>
              <a:t>2/15/2021</a:t>
            </a:fld>
            <a:endParaRPr lang="en-US"/>
          </a:p>
        </p:txBody>
      </p:sp>
      <p:sp>
        <p:nvSpPr>
          <p:cNvPr id="5" name="Footer Placeholder 4">
            <a:extLst>
              <a:ext uri="{FF2B5EF4-FFF2-40B4-BE49-F238E27FC236}">
                <a16:creationId xmlns:a16="http://schemas.microsoft.com/office/drawing/2014/main" id="{E59B4892-A741-4DC8-9058-B2C75223B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ED3B9-C07D-4217-B900-00C618558FA1}"/>
              </a:ext>
            </a:extLst>
          </p:cNvPr>
          <p:cNvSpPr>
            <a:spLocks noGrp="1"/>
          </p:cNvSpPr>
          <p:nvPr>
            <p:ph type="sldNum" sz="quarter" idx="12"/>
          </p:nvPr>
        </p:nvSpPr>
        <p:spPr/>
        <p:txBody>
          <a:bodyPr/>
          <a:lstStyle/>
          <a:p>
            <a:fld id="{ED0BBC85-0F04-410D-BB59-BFFD1C5CB68E}" type="slidenum">
              <a:rPr lang="en-US" smtClean="0"/>
              <a:t>‹#›</a:t>
            </a:fld>
            <a:endParaRPr lang="en-US"/>
          </a:p>
        </p:txBody>
      </p:sp>
    </p:spTree>
    <p:extLst>
      <p:ext uri="{BB962C8B-B14F-4D97-AF65-F5344CB8AC3E}">
        <p14:creationId xmlns:p14="http://schemas.microsoft.com/office/powerpoint/2010/main" val="371918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3AC5-50A0-4D33-AD9C-2B7FFD6465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079CEF-0BA8-4DF1-BEC6-60258787FF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C7641-AF39-4449-80DC-2534BBA1B5FA}"/>
              </a:ext>
            </a:extLst>
          </p:cNvPr>
          <p:cNvSpPr>
            <a:spLocks noGrp="1"/>
          </p:cNvSpPr>
          <p:nvPr>
            <p:ph type="dt" sz="half" idx="10"/>
          </p:nvPr>
        </p:nvSpPr>
        <p:spPr/>
        <p:txBody>
          <a:bodyPr/>
          <a:lstStyle/>
          <a:p>
            <a:fld id="{92A782B1-E203-425F-916F-69AB3454F533}" type="datetimeFigureOut">
              <a:rPr lang="en-US" smtClean="0"/>
              <a:t>2/15/2021</a:t>
            </a:fld>
            <a:endParaRPr lang="en-US"/>
          </a:p>
        </p:txBody>
      </p:sp>
      <p:sp>
        <p:nvSpPr>
          <p:cNvPr id="5" name="Footer Placeholder 4">
            <a:extLst>
              <a:ext uri="{FF2B5EF4-FFF2-40B4-BE49-F238E27FC236}">
                <a16:creationId xmlns:a16="http://schemas.microsoft.com/office/drawing/2014/main" id="{B2B82151-1AC4-4125-9CB3-60ED7F7F4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E867F-3F30-4A66-B4E5-7852C58B8B90}"/>
              </a:ext>
            </a:extLst>
          </p:cNvPr>
          <p:cNvSpPr>
            <a:spLocks noGrp="1"/>
          </p:cNvSpPr>
          <p:nvPr>
            <p:ph type="sldNum" sz="quarter" idx="12"/>
          </p:nvPr>
        </p:nvSpPr>
        <p:spPr/>
        <p:txBody>
          <a:bodyPr/>
          <a:lstStyle/>
          <a:p>
            <a:fld id="{ED0BBC85-0F04-410D-BB59-BFFD1C5CB68E}" type="slidenum">
              <a:rPr lang="en-US" smtClean="0"/>
              <a:t>‹#›</a:t>
            </a:fld>
            <a:endParaRPr lang="en-US"/>
          </a:p>
        </p:txBody>
      </p:sp>
    </p:spTree>
    <p:extLst>
      <p:ext uri="{BB962C8B-B14F-4D97-AF65-F5344CB8AC3E}">
        <p14:creationId xmlns:p14="http://schemas.microsoft.com/office/powerpoint/2010/main" val="204237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2FD12-26C1-4762-B854-287A20B983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752E23-DBD2-4578-8485-2617C1B6C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EBC92-79F8-4E59-A811-48F9319082F7}"/>
              </a:ext>
            </a:extLst>
          </p:cNvPr>
          <p:cNvSpPr>
            <a:spLocks noGrp="1"/>
          </p:cNvSpPr>
          <p:nvPr>
            <p:ph type="dt" sz="half" idx="10"/>
          </p:nvPr>
        </p:nvSpPr>
        <p:spPr/>
        <p:txBody>
          <a:bodyPr/>
          <a:lstStyle/>
          <a:p>
            <a:fld id="{92A782B1-E203-425F-916F-69AB3454F533}" type="datetimeFigureOut">
              <a:rPr lang="en-US" smtClean="0"/>
              <a:t>2/15/2021</a:t>
            </a:fld>
            <a:endParaRPr lang="en-US"/>
          </a:p>
        </p:txBody>
      </p:sp>
      <p:sp>
        <p:nvSpPr>
          <p:cNvPr id="5" name="Footer Placeholder 4">
            <a:extLst>
              <a:ext uri="{FF2B5EF4-FFF2-40B4-BE49-F238E27FC236}">
                <a16:creationId xmlns:a16="http://schemas.microsoft.com/office/drawing/2014/main" id="{9006BA8B-EEEA-435B-8A69-076B68317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170BE-2B32-4212-9ACC-83B85AF5D421}"/>
              </a:ext>
            </a:extLst>
          </p:cNvPr>
          <p:cNvSpPr>
            <a:spLocks noGrp="1"/>
          </p:cNvSpPr>
          <p:nvPr>
            <p:ph type="sldNum" sz="quarter" idx="12"/>
          </p:nvPr>
        </p:nvSpPr>
        <p:spPr/>
        <p:txBody>
          <a:bodyPr/>
          <a:lstStyle/>
          <a:p>
            <a:fld id="{ED0BBC85-0F04-410D-BB59-BFFD1C5CB68E}" type="slidenum">
              <a:rPr lang="en-US" smtClean="0"/>
              <a:t>‹#›</a:t>
            </a:fld>
            <a:endParaRPr lang="en-US"/>
          </a:p>
        </p:txBody>
      </p:sp>
    </p:spTree>
    <p:extLst>
      <p:ext uri="{BB962C8B-B14F-4D97-AF65-F5344CB8AC3E}">
        <p14:creationId xmlns:p14="http://schemas.microsoft.com/office/powerpoint/2010/main" val="104814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1A87-4424-48EC-B538-4A48EB6327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756D74-5686-40A3-A1DC-A082A5DA73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B37D2-AC70-4643-B602-C606FDB8180C}"/>
              </a:ext>
            </a:extLst>
          </p:cNvPr>
          <p:cNvSpPr>
            <a:spLocks noGrp="1"/>
          </p:cNvSpPr>
          <p:nvPr>
            <p:ph type="dt" sz="half" idx="10"/>
          </p:nvPr>
        </p:nvSpPr>
        <p:spPr/>
        <p:txBody>
          <a:bodyPr/>
          <a:lstStyle/>
          <a:p>
            <a:fld id="{92A782B1-E203-425F-916F-69AB3454F533}" type="datetimeFigureOut">
              <a:rPr lang="en-US" smtClean="0"/>
              <a:t>2/15/2021</a:t>
            </a:fld>
            <a:endParaRPr lang="en-US"/>
          </a:p>
        </p:txBody>
      </p:sp>
      <p:sp>
        <p:nvSpPr>
          <p:cNvPr id="5" name="Footer Placeholder 4">
            <a:extLst>
              <a:ext uri="{FF2B5EF4-FFF2-40B4-BE49-F238E27FC236}">
                <a16:creationId xmlns:a16="http://schemas.microsoft.com/office/drawing/2014/main" id="{C1C8A4FE-93A8-43FB-8CE1-8FB8212F4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58035-387A-47F4-A5CF-172EB7640972}"/>
              </a:ext>
            </a:extLst>
          </p:cNvPr>
          <p:cNvSpPr>
            <a:spLocks noGrp="1"/>
          </p:cNvSpPr>
          <p:nvPr>
            <p:ph type="sldNum" sz="quarter" idx="12"/>
          </p:nvPr>
        </p:nvSpPr>
        <p:spPr/>
        <p:txBody>
          <a:bodyPr/>
          <a:lstStyle/>
          <a:p>
            <a:fld id="{ED0BBC85-0F04-410D-BB59-BFFD1C5CB68E}" type="slidenum">
              <a:rPr lang="en-US" smtClean="0"/>
              <a:t>‹#›</a:t>
            </a:fld>
            <a:endParaRPr lang="en-US"/>
          </a:p>
        </p:txBody>
      </p:sp>
    </p:spTree>
    <p:extLst>
      <p:ext uri="{BB962C8B-B14F-4D97-AF65-F5344CB8AC3E}">
        <p14:creationId xmlns:p14="http://schemas.microsoft.com/office/powerpoint/2010/main" val="69749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33BF-0777-4BAA-B84B-903317C44C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72854A-465A-49A1-8CC3-AC204A6C7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3BC3AF-0A47-447C-B63F-6BA83A3E3B5C}"/>
              </a:ext>
            </a:extLst>
          </p:cNvPr>
          <p:cNvSpPr>
            <a:spLocks noGrp="1"/>
          </p:cNvSpPr>
          <p:nvPr>
            <p:ph type="dt" sz="half" idx="10"/>
          </p:nvPr>
        </p:nvSpPr>
        <p:spPr/>
        <p:txBody>
          <a:bodyPr/>
          <a:lstStyle/>
          <a:p>
            <a:fld id="{92A782B1-E203-425F-916F-69AB3454F533}" type="datetimeFigureOut">
              <a:rPr lang="en-US" smtClean="0"/>
              <a:t>2/15/2021</a:t>
            </a:fld>
            <a:endParaRPr lang="en-US"/>
          </a:p>
        </p:txBody>
      </p:sp>
      <p:sp>
        <p:nvSpPr>
          <p:cNvPr id="5" name="Footer Placeholder 4">
            <a:extLst>
              <a:ext uri="{FF2B5EF4-FFF2-40B4-BE49-F238E27FC236}">
                <a16:creationId xmlns:a16="http://schemas.microsoft.com/office/drawing/2014/main" id="{9A3233A4-FBC3-4FED-AFB8-A1B4B07C3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9A1C4-3F7A-4515-AEAE-861D9D98A13A}"/>
              </a:ext>
            </a:extLst>
          </p:cNvPr>
          <p:cNvSpPr>
            <a:spLocks noGrp="1"/>
          </p:cNvSpPr>
          <p:nvPr>
            <p:ph type="sldNum" sz="quarter" idx="12"/>
          </p:nvPr>
        </p:nvSpPr>
        <p:spPr/>
        <p:txBody>
          <a:bodyPr/>
          <a:lstStyle/>
          <a:p>
            <a:fld id="{ED0BBC85-0F04-410D-BB59-BFFD1C5CB68E}" type="slidenum">
              <a:rPr lang="en-US" smtClean="0"/>
              <a:t>‹#›</a:t>
            </a:fld>
            <a:endParaRPr lang="en-US"/>
          </a:p>
        </p:txBody>
      </p:sp>
    </p:spTree>
    <p:extLst>
      <p:ext uri="{BB962C8B-B14F-4D97-AF65-F5344CB8AC3E}">
        <p14:creationId xmlns:p14="http://schemas.microsoft.com/office/powerpoint/2010/main" val="146728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F26A-39E3-4235-A7AD-C09365641E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538E0C-5FB6-470B-979B-DEE2EE5B47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84913F-AE8A-4DC6-8202-9335AF7F21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7EE424-1DBE-42D7-8B6B-419531BA8F9C}"/>
              </a:ext>
            </a:extLst>
          </p:cNvPr>
          <p:cNvSpPr>
            <a:spLocks noGrp="1"/>
          </p:cNvSpPr>
          <p:nvPr>
            <p:ph type="dt" sz="half" idx="10"/>
          </p:nvPr>
        </p:nvSpPr>
        <p:spPr/>
        <p:txBody>
          <a:bodyPr/>
          <a:lstStyle/>
          <a:p>
            <a:fld id="{92A782B1-E203-425F-916F-69AB3454F533}" type="datetimeFigureOut">
              <a:rPr lang="en-US" smtClean="0"/>
              <a:t>2/15/2021</a:t>
            </a:fld>
            <a:endParaRPr lang="en-US"/>
          </a:p>
        </p:txBody>
      </p:sp>
      <p:sp>
        <p:nvSpPr>
          <p:cNvPr id="6" name="Footer Placeholder 5">
            <a:extLst>
              <a:ext uri="{FF2B5EF4-FFF2-40B4-BE49-F238E27FC236}">
                <a16:creationId xmlns:a16="http://schemas.microsoft.com/office/drawing/2014/main" id="{70578819-D3E1-4B9B-ACFA-2B31ADB8D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0368D3-382F-4EEF-9FB6-A096A45E1190}"/>
              </a:ext>
            </a:extLst>
          </p:cNvPr>
          <p:cNvSpPr>
            <a:spLocks noGrp="1"/>
          </p:cNvSpPr>
          <p:nvPr>
            <p:ph type="sldNum" sz="quarter" idx="12"/>
          </p:nvPr>
        </p:nvSpPr>
        <p:spPr/>
        <p:txBody>
          <a:bodyPr/>
          <a:lstStyle/>
          <a:p>
            <a:fld id="{ED0BBC85-0F04-410D-BB59-BFFD1C5CB68E}" type="slidenum">
              <a:rPr lang="en-US" smtClean="0"/>
              <a:t>‹#›</a:t>
            </a:fld>
            <a:endParaRPr lang="en-US"/>
          </a:p>
        </p:txBody>
      </p:sp>
    </p:spTree>
    <p:extLst>
      <p:ext uri="{BB962C8B-B14F-4D97-AF65-F5344CB8AC3E}">
        <p14:creationId xmlns:p14="http://schemas.microsoft.com/office/powerpoint/2010/main" val="104984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2A9F-7F43-4AD4-9699-A703819994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C08FFB-16FF-4959-9C2C-C2E5CBEA68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74EB14-0DFC-428C-A7CB-3DF66611CF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55FB99-1A3E-4F92-84A6-2261E7C33F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A0A12-9431-4645-817B-DA1F076DFB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1E4690-8E95-4EE5-AEEC-2F0CF77A97C7}"/>
              </a:ext>
            </a:extLst>
          </p:cNvPr>
          <p:cNvSpPr>
            <a:spLocks noGrp="1"/>
          </p:cNvSpPr>
          <p:nvPr>
            <p:ph type="dt" sz="half" idx="10"/>
          </p:nvPr>
        </p:nvSpPr>
        <p:spPr/>
        <p:txBody>
          <a:bodyPr/>
          <a:lstStyle/>
          <a:p>
            <a:fld id="{92A782B1-E203-425F-916F-69AB3454F533}" type="datetimeFigureOut">
              <a:rPr lang="en-US" smtClean="0"/>
              <a:t>2/15/2021</a:t>
            </a:fld>
            <a:endParaRPr lang="en-US"/>
          </a:p>
        </p:txBody>
      </p:sp>
      <p:sp>
        <p:nvSpPr>
          <p:cNvPr id="8" name="Footer Placeholder 7">
            <a:extLst>
              <a:ext uri="{FF2B5EF4-FFF2-40B4-BE49-F238E27FC236}">
                <a16:creationId xmlns:a16="http://schemas.microsoft.com/office/drawing/2014/main" id="{0AA3ECED-9364-4D32-B683-4BDDEDBA6F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12B7D5-77F9-4F89-AC08-3B154F95D1AF}"/>
              </a:ext>
            </a:extLst>
          </p:cNvPr>
          <p:cNvSpPr>
            <a:spLocks noGrp="1"/>
          </p:cNvSpPr>
          <p:nvPr>
            <p:ph type="sldNum" sz="quarter" idx="12"/>
          </p:nvPr>
        </p:nvSpPr>
        <p:spPr/>
        <p:txBody>
          <a:bodyPr/>
          <a:lstStyle/>
          <a:p>
            <a:fld id="{ED0BBC85-0F04-410D-BB59-BFFD1C5CB68E}" type="slidenum">
              <a:rPr lang="en-US" smtClean="0"/>
              <a:t>‹#›</a:t>
            </a:fld>
            <a:endParaRPr lang="en-US"/>
          </a:p>
        </p:txBody>
      </p:sp>
    </p:spTree>
    <p:extLst>
      <p:ext uri="{BB962C8B-B14F-4D97-AF65-F5344CB8AC3E}">
        <p14:creationId xmlns:p14="http://schemas.microsoft.com/office/powerpoint/2010/main" val="166869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36E2-26D9-49DE-A19E-331662E0AC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6FEBA2-1519-4560-95C1-1EA3674BB4A3}"/>
              </a:ext>
            </a:extLst>
          </p:cNvPr>
          <p:cNvSpPr>
            <a:spLocks noGrp="1"/>
          </p:cNvSpPr>
          <p:nvPr>
            <p:ph type="dt" sz="half" idx="10"/>
          </p:nvPr>
        </p:nvSpPr>
        <p:spPr/>
        <p:txBody>
          <a:bodyPr/>
          <a:lstStyle/>
          <a:p>
            <a:fld id="{92A782B1-E203-425F-916F-69AB3454F533}" type="datetimeFigureOut">
              <a:rPr lang="en-US" smtClean="0"/>
              <a:t>2/15/2021</a:t>
            </a:fld>
            <a:endParaRPr lang="en-US"/>
          </a:p>
        </p:txBody>
      </p:sp>
      <p:sp>
        <p:nvSpPr>
          <p:cNvPr id="4" name="Footer Placeholder 3">
            <a:extLst>
              <a:ext uri="{FF2B5EF4-FFF2-40B4-BE49-F238E27FC236}">
                <a16:creationId xmlns:a16="http://schemas.microsoft.com/office/drawing/2014/main" id="{8987B042-E9FD-4C4C-B282-ECFC774B37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45DE42-B6E9-452C-8491-DEC89962FFC8}"/>
              </a:ext>
            </a:extLst>
          </p:cNvPr>
          <p:cNvSpPr>
            <a:spLocks noGrp="1"/>
          </p:cNvSpPr>
          <p:nvPr>
            <p:ph type="sldNum" sz="quarter" idx="12"/>
          </p:nvPr>
        </p:nvSpPr>
        <p:spPr/>
        <p:txBody>
          <a:bodyPr/>
          <a:lstStyle/>
          <a:p>
            <a:fld id="{ED0BBC85-0F04-410D-BB59-BFFD1C5CB68E}" type="slidenum">
              <a:rPr lang="en-US" smtClean="0"/>
              <a:t>‹#›</a:t>
            </a:fld>
            <a:endParaRPr lang="en-US"/>
          </a:p>
        </p:txBody>
      </p:sp>
    </p:spTree>
    <p:extLst>
      <p:ext uri="{BB962C8B-B14F-4D97-AF65-F5344CB8AC3E}">
        <p14:creationId xmlns:p14="http://schemas.microsoft.com/office/powerpoint/2010/main" val="189728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FF847-ADC6-4F9B-BCF9-BF684FDFD207}"/>
              </a:ext>
            </a:extLst>
          </p:cNvPr>
          <p:cNvSpPr>
            <a:spLocks noGrp="1"/>
          </p:cNvSpPr>
          <p:nvPr>
            <p:ph type="dt" sz="half" idx="10"/>
          </p:nvPr>
        </p:nvSpPr>
        <p:spPr/>
        <p:txBody>
          <a:bodyPr/>
          <a:lstStyle/>
          <a:p>
            <a:fld id="{92A782B1-E203-425F-916F-69AB3454F533}" type="datetimeFigureOut">
              <a:rPr lang="en-US" smtClean="0"/>
              <a:t>2/15/2021</a:t>
            </a:fld>
            <a:endParaRPr lang="en-US"/>
          </a:p>
        </p:txBody>
      </p:sp>
      <p:sp>
        <p:nvSpPr>
          <p:cNvPr id="3" name="Footer Placeholder 2">
            <a:extLst>
              <a:ext uri="{FF2B5EF4-FFF2-40B4-BE49-F238E27FC236}">
                <a16:creationId xmlns:a16="http://schemas.microsoft.com/office/drawing/2014/main" id="{CDBB05B2-BE54-4959-BA55-A479947EE9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78A1CA-B8C5-4B20-BBCB-B7997F835757}"/>
              </a:ext>
            </a:extLst>
          </p:cNvPr>
          <p:cNvSpPr>
            <a:spLocks noGrp="1"/>
          </p:cNvSpPr>
          <p:nvPr>
            <p:ph type="sldNum" sz="quarter" idx="12"/>
          </p:nvPr>
        </p:nvSpPr>
        <p:spPr/>
        <p:txBody>
          <a:bodyPr/>
          <a:lstStyle/>
          <a:p>
            <a:fld id="{ED0BBC85-0F04-410D-BB59-BFFD1C5CB68E}" type="slidenum">
              <a:rPr lang="en-US" smtClean="0"/>
              <a:t>‹#›</a:t>
            </a:fld>
            <a:endParaRPr lang="en-US"/>
          </a:p>
        </p:txBody>
      </p:sp>
    </p:spTree>
    <p:extLst>
      <p:ext uri="{BB962C8B-B14F-4D97-AF65-F5344CB8AC3E}">
        <p14:creationId xmlns:p14="http://schemas.microsoft.com/office/powerpoint/2010/main" val="119765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3FA5-A563-483A-A045-D0EA760DC9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96030B-D6C3-4C6C-BE17-A046D6AC2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AA2F1F-85D2-4B79-8877-F38E7A43A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0DA2E-CBB0-4031-BED3-5F3D6431B7FC}"/>
              </a:ext>
            </a:extLst>
          </p:cNvPr>
          <p:cNvSpPr>
            <a:spLocks noGrp="1"/>
          </p:cNvSpPr>
          <p:nvPr>
            <p:ph type="dt" sz="half" idx="10"/>
          </p:nvPr>
        </p:nvSpPr>
        <p:spPr/>
        <p:txBody>
          <a:bodyPr/>
          <a:lstStyle/>
          <a:p>
            <a:fld id="{92A782B1-E203-425F-916F-69AB3454F533}" type="datetimeFigureOut">
              <a:rPr lang="en-US" smtClean="0"/>
              <a:t>2/15/2021</a:t>
            </a:fld>
            <a:endParaRPr lang="en-US"/>
          </a:p>
        </p:txBody>
      </p:sp>
      <p:sp>
        <p:nvSpPr>
          <p:cNvPr id="6" name="Footer Placeholder 5">
            <a:extLst>
              <a:ext uri="{FF2B5EF4-FFF2-40B4-BE49-F238E27FC236}">
                <a16:creationId xmlns:a16="http://schemas.microsoft.com/office/drawing/2014/main" id="{D0E6C4CF-5CD8-4FDE-BEE9-46F7451380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62322-8CB8-40EE-A8B1-B3BA1DA000FC}"/>
              </a:ext>
            </a:extLst>
          </p:cNvPr>
          <p:cNvSpPr>
            <a:spLocks noGrp="1"/>
          </p:cNvSpPr>
          <p:nvPr>
            <p:ph type="sldNum" sz="quarter" idx="12"/>
          </p:nvPr>
        </p:nvSpPr>
        <p:spPr/>
        <p:txBody>
          <a:bodyPr/>
          <a:lstStyle/>
          <a:p>
            <a:fld id="{ED0BBC85-0F04-410D-BB59-BFFD1C5CB68E}" type="slidenum">
              <a:rPr lang="en-US" smtClean="0"/>
              <a:t>‹#›</a:t>
            </a:fld>
            <a:endParaRPr lang="en-US"/>
          </a:p>
        </p:txBody>
      </p:sp>
    </p:spTree>
    <p:extLst>
      <p:ext uri="{BB962C8B-B14F-4D97-AF65-F5344CB8AC3E}">
        <p14:creationId xmlns:p14="http://schemas.microsoft.com/office/powerpoint/2010/main" val="233687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6F55-9592-42EF-9CC7-EAD95B996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3D2EB5-5217-4BE8-A427-C9AC209C0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DE212D-0EA6-4C54-B486-7AB4F1F61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15D869-BCD8-47C5-AC47-24EEFA5613E2}"/>
              </a:ext>
            </a:extLst>
          </p:cNvPr>
          <p:cNvSpPr>
            <a:spLocks noGrp="1"/>
          </p:cNvSpPr>
          <p:nvPr>
            <p:ph type="dt" sz="half" idx="10"/>
          </p:nvPr>
        </p:nvSpPr>
        <p:spPr/>
        <p:txBody>
          <a:bodyPr/>
          <a:lstStyle/>
          <a:p>
            <a:fld id="{92A782B1-E203-425F-916F-69AB3454F533}" type="datetimeFigureOut">
              <a:rPr lang="en-US" smtClean="0"/>
              <a:t>2/15/2021</a:t>
            </a:fld>
            <a:endParaRPr lang="en-US"/>
          </a:p>
        </p:txBody>
      </p:sp>
      <p:sp>
        <p:nvSpPr>
          <p:cNvPr id="6" name="Footer Placeholder 5">
            <a:extLst>
              <a:ext uri="{FF2B5EF4-FFF2-40B4-BE49-F238E27FC236}">
                <a16:creationId xmlns:a16="http://schemas.microsoft.com/office/drawing/2014/main" id="{AD82E83E-F186-4C40-87BE-03257750C0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777C98-B661-427E-B26D-AF5022276AB3}"/>
              </a:ext>
            </a:extLst>
          </p:cNvPr>
          <p:cNvSpPr>
            <a:spLocks noGrp="1"/>
          </p:cNvSpPr>
          <p:nvPr>
            <p:ph type="sldNum" sz="quarter" idx="12"/>
          </p:nvPr>
        </p:nvSpPr>
        <p:spPr/>
        <p:txBody>
          <a:bodyPr/>
          <a:lstStyle/>
          <a:p>
            <a:fld id="{ED0BBC85-0F04-410D-BB59-BFFD1C5CB68E}" type="slidenum">
              <a:rPr lang="en-US" smtClean="0"/>
              <a:t>‹#›</a:t>
            </a:fld>
            <a:endParaRPr lang="en-US"/>
          </a:p>
        </p:txBody>
      </p:sp>
    </p:spTree>
    <p:extLst>
      <p:ext uri="{BB962C8B-B14F-4D97-AF65-F5344CB8AC3E}">
        <p14:creationId xmlns:p14="http://schemas.microsoft.com/office/powerpoint/2010/main" val="30623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BD00C-526F-4686-9595-498FD6821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ABEA47-1097-4E91-9E3C-D141F5E5E6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D81B6-A9D3-4945-8B0D-269F0B17FE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782B1-E203-425F-916F-69AB3454F533}" type="datetimeFigureOut">
              <a:rPr lang="en-US" smtClean="0"/>
              <a:t>2/15/2021</a:t>
            </a:fld>
            <a:endParaRPr lang="en-US"/>
          </a:p>
        </p:txBody>
      </p:sp>
      <p:sp>
        <p:nvSpPr>
          <p:cNvPr id="5" name="Footer Placeholder 4">
            <a:extLst>
              <a:ext uri="{FF2B5EF4-FFF2-40B4-BE49-F238E27FC236}">
                <a16:creationId xmlns:a16="http://schemas.microsoft.com/office/drawing/2014/main" id="{8FF77B99-17DB-4CCC-B63D-0E1494B4F3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2DE8F2-70A2-47B1-8A94-CDD103EED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BBC85-0F04-410D-BB59-BFFD1C5CB68E}" type="slidenum">
              <a:rPr lang="en-US" smtClean="0"/>
              <a:t>‹#›</a:t>
            </a:fld>
            <a:endParaRPr lang="en-US"/>
          </a:p>
        </p:txBody>
      </p:sp>
    </p:spTree>
    <p:extLst>
      <p:ext uri="{BB962C8B-B14F-4D97-AF65-F5344CB8AC3E}">
        <p14:creationId xmlns:p14="http://schemas.microsoft.com/office/powerpoint/2010/main" val="566277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hyperlink" Target="https://gtk.belajar.kemdikbud.go.i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AE60-C084-4002-98C4-871ADA554F0A}"/>
              </a:ext>
            </a:extLst>
          </p:cNvPr>
          <p:cNvSpPr>
            <a:spLocks noGrp="1"/>
          </p:cNvSpPr>
          <p:nvPr>
            <p:ph type="ctrTitle"/>
          </p:nvPr>
        </p:nvSpPr>
        <p:spPr/>
        <p:txBody>
          <a:bodyPr>
            <a:normAutofit fontScale="90000"/>
          </a:bodyPr>
          <a:lstStyle/>
          <a:p>
            <a:r>
              <a:rPr lang="en-US" sz="7200">
                <a:latin typeface="Bahnschrift SemiBold Condensed" panose="020B0502040204020203" pitchFamily="34" charset="0"/>
              </a:rPr>
              <a:t>Asesmen Kompetensi Minimum</a:t>
            </a:r>
            <a:r>
              <a:rPr lang="en-US" sz="7200"/>
              <a:t> </a:t>
            </a:r>
            <a:br>
              <a:rPr lang="en-US" sz="7200">
                <a:latin typeface="Bahnschrift SemiBold Condensed" panose="020B0502040204020203" pitchFamily="34" charset="0"/>
              </a:rPr>
            </a:br>
            <a:r>
              <a:rPr lang="en-US" sz="7200">
                <a:latin typeface="Bahnschrift SemiBold Condensed" panose="020B0502040204020203" pitchFamily="34" charset="0"/>
              </a:rPr>
              <a:t>(AKM)</a:t>
            </a:r>
          </a:p>
        </p:txBody>
      </p:sp>
      <p:sp>
        <p:nvSpPr>
          <p:cNvPr id="3" name="Subtitle 2">
            <a:extLst>
              <a:ext uri="{FF2B5EF4-FFF2-40B4-BE49-F238E27FC236}">
                <a16:creationId xmlns:a16="http://schemas.microsoft.com/office/drawing/2014/main" id="{6D72F3B6-9D2C-4A46-A6E3-1DD9D634A343}"/>
              </a:ext>
            </a:extLst>
          </p:cNvPr>
          <p:cNvSpPr>
            <a:spLocks noGrp="1"/>
          </p:cNvSpPr>
          <p:nvPr>
            <p:ph type="subTitle" idx="1"/>
          </p:nvPr>
        </p:nvSpPr>
        <p:spPr>
          <a:xfrm>
            <a:off x="1524000" y="4671183"/>
            <a:ext cx="9144000" cy="1655762"/>
          </a:xfrm>
        </p:spPr>
        <p:txBody>
          <a:bodyPr>
            <a:normAutofit/>
          </a:bodyPr>
          <a:lstStyle/>
          <a:p>
            <a:r>
              <a:rPr lang="en-US" sz="2800">
                <a:latin typeface="Alisandra Script" pitchFamily="2" charset="0"/>
              </a:rPr>
              <a:t>Oleh : Hotman Damanik</a:t>
            </a:r>
          </a:p>
        </p:txBody>
      </p:sp>
    </p:spTree>
    <p:extLst>
      <p:ext uri="{BB962C8B-B14F-4D97-AF65-F5344CB8AC3E}">
        <p14:creationId xmlns:p14="http://schemas.microsoft.com/office/powerpoint/2010/main" val="38096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9B31-4FBF-4D5C-9580-4C11A882DB02}"/>
              </a:ext>
            </a:extLst>
          </p:cNvPr>
          <p:cNvSpPr>
            <a:spLocks noGrp="1"/>
          </p:cNvSpPr>
          <p:nvPr>
            <p:ph type="title"/>
          </p:nvPr>
        </p:nvSpPr>
        <p:spPr/>
        <p:txBody>
          <a:bodyPr>
            <a:normAutofit/>
          </a:bodyPr>
          <a:lstStyle/>
          <a:p>
            <a:r>
              <a:rPr lang="en-US" sz="4800">
                <a:solidFill>
                  <a:srgbClr val="C00000"/>
                </a:solidFill>
                <a:latin typeface="Bahnschrift SemiBold Condensed" panose="020B0502040204020203" pitchFamily="34" charset="0"/>
              </a:rPr>
              <a:t>Apa itu AKM</a:t>
            </a:r>
          </a:p>
        </p:txBody>
      </p:sp>
      <p:sp>
        <p:nvSpPr>
          <p:cNvPr id="3" name="Content Placeholder 2">
            <a:extLst>
              <a:ext uri="{FF2B5EF4-FFF2-40B4-BE49-F238E27FC236}">
                <a16:creationId xmlns:a16="http://schemas.microsoft.com/office/drawing/2014/main" id="{C70370EC-974E-4897-B81B-7E3465AE224A}"/>
              </a:ext>
            </a:extLst>
          </p:cNvPr>
          <p:cNvSpPr>
            <a:spLocks noGrp="1"/>
          </p:cNvSpPr>
          <p:nvPr>
            <p:ph idx="1"/>
          </p:nvPr>
        </p:nvSpPr>
        <p:spPr/>
        <p:txBody>
          <a:bodyPr>
            <a:normAutofit fontScale="92500" lnSpcReduction="20000"/>
          </a:bodyPr>
          <a:lstStyle/>
          <a:p>
            <a:pPr algn="just"/>
            <a:r>
              <a:rPr lang="en-US">
                <a:effectLst/>
              </a:rPr>
              <a:t>AKM merupakan penilaian kompetensi mendasar yang diperlukan oleh semua murid untuk mampu mengembangkan kapasitas diri dan berpartisipasi positif pada masyarakat</a:t>
            </a:r>
          </a:p>
          <a:p>
            <a:pPr marL="0" indent="0" algn="just">
              <a:buNone/>
            </a:pPr>
            <a:endParaRPr lang="en-US">
              <a:effectLst/>
            </a:endParaRPr>
          </a:p>
          <a:p>
            <a:pPr algn="just"/>
            <a:r>
              <a:rPr lang="en-US">
                <a:effectLst/>
              </a:rPr>
              <a:t>AKM menyajikan masalah-masalah dengan beragam konteks yang diharapkan mampu diselesaikan oleh murid menggunakan kompetensi literasi membaca dan numerasi yang dimilikinya. </a:t>
            </a:r>
          </a:p>
          <a:p>
            <a:pPr algn="just"/>
            <a:endParaRPr lang="en-US">
              <a:effectLst/>
            </a:endParaRPr>
          </a:p>
          <a:p>
            <a:pPr algn="just"/>
            <a:r>
              <a:rPr lang="en-US">
                <a:effectLst/>
              </a:rPr>
              <a:t>AKM dimaksudkan untuk mengukur kompetensi secara mendalam, tidak sekadar penguasaan konten.</a:t>
            </a:r>
          </a:p>
          <a:p>
            <a:pPr marL="0" indent="0" algn="just">
              <a:buNone/>
            </a:pPr>
            <a:br>
              <a:rPr lang="en-US">
                <a:effectLst/>
              </a:rPr>
            </a:br>
            <a:br>
              <a:rPr lang="en-US">
                <a:effectLst/>
              </a:rPr>
            </a:br>
            <a:endParaRPr lang="en-US"/>
          </a:p>
        </p:txBody>
      </p:sp>
    </p:spTree>
    <p:extLst>
      <p:ext uri="{BB962C8B-B14F-4D97-AF65-F5344CB8AC3E}">
        <p14:creationId xmlns:p14="http://schemas.microsoft.com/office/powerpoint/2010/main" val="88198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5255-FE76-46F8-A0CB-A942C58241C3}"/>
              </a:ext>
            </a:extLst>
          </p:cNvPr>
          <p:cNvSpPr>
            <a:spLocks noGrp="1"/>
          </p:cNvSpPr>
          <p:nvPr>
            <p:ph type="title"/>
          </p:nvPr>
        </p:nvSpPr>
        <p:spPr/>
        <p:txBody>
          <a:bodyPr/>
          <a:lstStyle/>
          <a:p>
            <a:r>
              <a:rPr lang="en-US" sz="4800">
                <a:solidFill>
                  <a:srgbClr val="C00000"/>
                </a:solidFill>
                <a:latin typeface="Bahnschrift SemiBold Condensed" panose="020B0502040204020203" pitchFamily="34" charset="0"/>
              </a:rPr>
              <a:t>Siapa yang ikut AKM</a:t>
            </a:r>
          </a:p>
        </p:txBody>
      </p:sp>
      <p:sp>
        <p:nvSpPr>
          <p:cNvPr id="3" name="Content Placeholder 2">
            <a:extLst>
              <a:ext uri="{FF2B5EF4-FFF2-40B4-BE49-F238E27FC236}">
                <a16:creationId xmlns:a16="http://schemas.microsoft.com/office/drawing/2014/main" id="{1C99C179-EFC2-4105-A9A7-DF9BE6A51770}"/>
              </a:ext>
            </a:extLst>
          </p:cNvPr>
          <p:cNvSpPr>
            <a:spLocks noGrp="1"/>
          </p:cNvSpPr>
          <p:nvPr>
            <p:ph idx="1"/>
          </p:nvPr>
        </p:nvSpPr>
        <p:spPr/>
        <p:txBody>
          <a:bodyPr/>
          <a:lstStyle/>
          <a:p>
            <a:r>
              <a:rPr lang="en-US"/>
              <a:t>Asesmen Nasional akan diikuti oleh seluruh satuan pendidikan tingkat dasar dan menengah di Indonesia, serta program kesetaraan yang dikelola oleh PKBM. Di tiap satuan pendidikan, Asesmen Nasional akan diikuti oleh sebagian peserta didik kelas V, VIII, dan XI yang dipilih secara acak oleh Pemerintah. Untuk program kesetaraan, Asesmen Nasional akan diikuti oleh seluruh peserta didik yang berada pada tahap akhir tingkat 2, tingkat 4 dan tingkat 6 program kesetaraan.</a:t>
            </a:r>
          </a:p>
        </p:txBody>
      </p:sp>
    </p:spTree>
    <p:extLst>
      <p:ext uri="{BB962C8B-B14F-4D97-AF65-F5344CB8AC3E}">
        <p14:creationId xmlns:p14="http://schemas.microsoft.com/office/powerpoint/2010/main" val="95031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41E2-5204-4E07-9D71-C0B13C20644A}"/>
              </a:ext>
            </a:extLst>
          </p:cNvPr>
          <p:cNvSpPr>
            <a:spLocks noGrp="1"/>
          </p:cNvSpPr>
          <p:nvPr>
            <p:ph type="title"/>
          </p:nvPr>
        </p:nvSpPr>
        <p:spPr/>
        <p:txBody>
          <a:bodyPr/>
          <a:lstStyle/>
          <a:p>
            <a:r>
              <a:rPr lang="en-US" sz="4800">
                <a:solidFill>
                  <a:srgbClr val="C00000"/>
                </a:solidFill>
                <a:latin typeface="Bahnschrift SemiBold Condensed" panose="020B0502040204020203" pitchFamily="34" charset="0"/>
              </a:rPr>
              <a:t>Bagaimana AKM dilaksanakan</a:t>
            </a:r>
          </a:p>
        </p:txBody>
      </p:sp>
      <p:sp>
        <p:nvSpPr>
          <p:cNvPr id="3" name="Content Placeholder 2">
            <a:extLst>
              <a:ext uri="{FF2B5EF4-FFF2-40B4-BE49-F238E27FC236}">
                <a16:creationId xmlns:a16="http://schemas.microsoft.com/office/drawing/2014/main" id="{6557D606-C9BD-4DF7-A66D-2255C1051758}"/>
              </a:ext>
            </a:extLst>
          </p:cNvPr>
          <p:cNvSpPr>
            <a:spLocks noGrp="1"/>
          </p:cNvSpPr>
          <p:nvPr>
            <p:ph idx="1"/>
          </p:nvPr>
        </p:nvSpPr>
        <p:spPr/>
        <p:txBody>
          <a:bodyPr/>
          <a:lstStyle/>
          <a:p>
            <a:r>
              <a:rPr lang="en-US"/>
              <a:t>Berbasis Komputer dan bersifat adaptif atau menyesuaikan dengan kemampuan siswanya</a:t>
            </a:r>
          </a:p>
        </p:txBody>
      </p:sp>
    </p:spTree>
    <p:extLst>
      <p:ext uri="{BB962C8B-B14F-4D97-AF65-F5344CB8AC3E}">
        <p14:creationId xmlns:p14="http://schemas.microsoft.com/office/powerpoint/2010/main" val="84840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6A08-66ED-428B-BDCA-E3E6DA015090}"/>
              </a:ext>
            </a:extLst>
          </p:cNvPr>
          <p:cNvSpPr>
            <a:spLocks noGrp="1"/>
          </p:cNvSpPr>
          <p:nvPr>
            <p:ph type="title"/>
          </p:nvPr>
        </p:nvSpPr>
        <p:spPr/>
        <p:txBody>
          <a:bodyPr/>
          <a:lstStyle/>
          <a:p>
            <a:r>
              <a:rPr lang="en-US" sz="4800">
                <a:solidFill>
                  <a:srgbClr val="C00000"/>
                </a:solidFill>
                <a:latin typeface="Bahnschrift SemiBold Condensed" panose="020B0502040204020203" pitchFamily="34" charset="0"/>
              </a:rPr>
              <a:t>Bentuk soalnya seperti apa ?</a:t>
            </a:r>
          </a:p>
        </p:txBody>
      </p:sp>
      <p:sp>
        <p:nvSpPr>
          <p:cNvPr id="3" name="Content Placeholder 2">
            <a:extLst>
              <a:ext uri="{FF2B5EF4-FFF2-40B4-BE49-F238E27FC236}">
                <a16:creationId xmlns:a16="http://schemas.microsoft.com/office/drawing/2014/main" id="{987B380F-F6D9-49FC-B6D0-D2756A8E7BEE}"/>
              </a:ext>
            </a:extLst>
          </p:cNvPr>
          <p:cNvSpPr>
            <a:spLocks noGrp="1"/>
          </p:cNvSpPr>
          <p:nvPr>
            <p:ph idx="1"/>
          </p:nvPr>
        </p:nvSpPr>
        <p:spPr/>
        <p:txBody>
          <a:bodyPr>
            <a:normAutofit fontScale="92500" lnSpcReduction="20000"/>
          </a:bodyPr>
          <a:lstStyle/>
          <a:p>
            <a:r>
              <a:rPr lang="en-US"/>
              <a:t>Bentuk soal Asesmen Nasional AKM,  terdiri dari pilihan ganda, pilihan ganda kompleks, menjodohkan, isian singkat dan uraian.</a:t>
            </a:r>
          </a:p>
          <a:p>
            <a:r>
              <a:rPr lang="en-US"/>
              <a:t>Pilihan ganda, siswa hanya dapat memilih satu jawaban benar dalam satu soal. </a:t>
            </a:r>
          </a:p>
          <a:p>
            <a:r>
              <a:rPr lang="en-US"/>
              <a:t>Pilihan ganda kompleks, siswa dapat memilih lebih dari satu jawaban benar dalam satu</a:t>
            </a:r>
          </a:p>
          <a:p>
            <a:r>
              <a:rPr lang="en-US"/>
              <a:t>Menjodohkan, siswa menjawab dengan dengan cara menarik garis dari satu titik ke titik lainnya yang merupakan pasangan pertanyaan dengan jawabannya.</a:t>
            </a:r>
          </a:p>
          <a:p>
            <a:r>
              <a:rPr lang="en-US"/>
              <a:t>Isian singkat, siswa dapat menjawab berupa bilangan, kata untuk menyebutkan nama benda, tempat, atau jawaban pasti lainnya. </a:t>
            </a:r>
          </a:p>
          <a:p>
            <a:r>
              <a:rPr lang="en-US"/>
              <a:t>Uraian, siswa menjawab soal berupa kalimat-kalimat untuk menjelaskan jawabannya.</a:t>
            </a:r>
          </a:p>
          <a:p>
            <a:endParaRPr lang="en-US"/>
          </a:p>
        </p:txBody>
      </p:sp>
    </p:spTree>
    <p:extLst>
      <p:ext uri="{BB962C8B-B14F-4D97-AF65-F5344CB8AC3E}">
        <p14:creationId xmlns:p14="http://schemas.microsoft.com/office/powerpoint/2010/main" val="381291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B64BFB-E8BB-4E20-9FEF-C906C481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56" y="168965"/>
            <a:ext cx="5440000" cy="30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8848ADB-5183-4C27-ABF4-737D71F21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227" y="168965"/>
            <a:ext cx="5472000" cy="3078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B5B3DB3F-5F13-4382-AF42-7DD64030C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356" y="3495260"/>
            <a:ext cx="5440000" cy="30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48205A0E-6423-47FF-9FE0-2260A0FAEA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227" y="3495260"/>
            <a:ext cx="5440000" cy="30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791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9F18C-BB72-4F71-BFB7-7EDCF089A5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902897-CE7F-4745-BF7A-9E553006EF67}"/>
              </a:ext>
            </a:extLst>
          </p:cNvPr>
          <p:cNvSpPr>
            <a:spLocks noGrp="1"/>
          </p:cNvSpPr>
          <p:nvPr>
            <p:ph idx="1"/>
          </p:nvPr>
        </p:nvSpPr>
        <p:spPr/>
        <p:txBody>
          <a:bodyPr/>
          <a:lstStyle/>
          <a:p>
            <a:r>
              <a:rPr lang="en-US">
                <a:hlinkClick r:id="rId2"/>
              </a:rPr>
              <a:t>https://gtk.belajar.kemdikbud.go.id/</a:t>
            </a:r>
            <a:endParaRPr lang="en-US"/>
          </a:p>
          <a:p>
            <a:endParaRPr lang="en-US"/>
          </a:p>
        </p:txBody>
      </p:sp>
    </p:spTree>
    <p:extLst>
      <p:ext uri="{BB962C8B-B14F-4D97-AF65-F5344CB8AC3E}">
        <p14:creationId xmlns:p14="http://schemas.microsoft.com/office/powerpoint/2010/main" val="2468918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TotalTime>
  <Words>182</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Alisandra Script</vt:lpstr>
      <vt:lpstr>Arial</vt:lpstr>
      <vt:lpstr>Bahnschrift SemiBold Condensed</vt:lpstr>
      <vt:lpstr>Calibri</vt:lpstr>
      <vt:lpstr>Calibri Light</vt:lpstr>
      <vt:lpstr>Office Theme</vt:lpstr>
      <vt:lpstr>Asesmen Kompetensi Minimum  (AKM)</vt:lpstr>
      <vt:lpstr>Apa itu AKM</vt:lpstr>
      <vt:lpstr>Siapa yang ikut AKM</vt:lpstr>
      <vt:lpstr>Bagaimana AKM dilaksanakan</vt:lpstr>
      <vt:lpstr>Bentuk soalnya seperti apa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DAMANIK</dc:creator>
  <cp:lastModifiedBy>DAMANIK</cp:lastModifiedBy>
  <cp:revision>8</cp:revision>
  <dcterms:created xsi:type="dcterms:W3CDTF">2021-02-15T11:53:03Z</dcterms:created>
  <dcterms:modified xsi:type="dcterms:W3CDTF">2021-02-15T13:53:02Z</dcterms:modified>
</cp:coreProperties>
</file>